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sldIdLst>
    <p:sldId id="256" r:id="rId2"/>
    <p:sldId id="275" r:id="rId3"/>
    <p:sldId id="257" r:id="rId4"/>
    <p:sldId id="276" r:id="rId5"/>
    <p:sldId id="277" r:id="rId6"/>
    <p:sldId id="258" r:id="rId7"/>
    <p:sldId id="264" r:id="rId8"/>
    <p:sldId id="263" r:id="rId9"/>
    <p:sldId id="265" r:id="rId10"/>
    <p:sldId id="272" r:id="rId11"/>
    <p:sldId id="260" r:id="rId12"/>
    <p:sldId id="274" r:id="rId13"/>
    <p:sldId id="261" r:id="rId14"/>
    <p:sldId id="278" r:id="rId15"/>
    <p:sldId id="262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i, Laura Agustina" initials="RLA" lastIdx="1" clrIdx="0">
    <p:extLst>
      <p:ext uri="{19B8F6BF-5375-455C-9EA6-DF929625EA0E}">
        <p15:presenceInfo xmlns:p15="http://schemas.microsoft.com/office/powerpoint/2012/main" userId="Rossi, Laura Agust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57980-E3FC-40D9-A742-4E44937CCEC9}" v="145" dt="2021-12-08T15:21:25.293"/>
    <p1510:client id="{3C4D705D-D422-4A0F-8D5D-F427E0D60ECD}" v="329" dt="2021-12-08T20:02:19.156"/>
    <p1510:client id="{7095A54E-C71E-8B4D-8CF3-9114925C9FA8}" v="8" dt="2021-12-08T03:39:22.883"/>
  </p1510:revLst>
</p1510:revInfo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hra, Lakshay" userId="e3eab7aa-1fc9-456c-baac-6568284ff198" providerId="ADAL" clId="{3C4D705D-D422-4A0F-8D5D-F427E0D60ECD}"/>
    <pc:docChg chg="custSel addSld modSld sldOrd">
      <pc:chgData name="Vohra, Lakshay" userId="e3eab7aa-1fc9-456c-baac-6568284ff198" providerId="ADAL" clId="{3C4D705D-D422-4A0F-8D5D-F427E0D60ECD}" dt="2021-12-08T20:02:19.156" v="324" actId="20577"/>
      <pc:docMkLst>
        <pc:docMk/>
      </pc:docMkLst>
      <pc:sldChg chg="modSp mod">
        <pc:chgData name="Vohra, Lakshay" userId="e3eab7aa-1fc9-456c-baac-6568284ff198" providerId="ADAL" clId="{3C4D705D-D422-4A0F-8D5D-F427E0D60ECD}" dt="2021-12-08T20:02:19.156" v="324" actId="20577"/>
        <pc:sldMkLst>
          <pc:docMk/>
          <pc:sldMk cId="1930090521" sldId="261"/>
        </pc:sldMkLst>
        <pc:spChg chg="mod">
          <ac:chgData name="Vohra, Lakshay" userId="e3eab7aa-1fc9-456c-baac-6568284ff198" providerId="ADAL" clId="{3C4D705D-D422-4A0F-8D5D-F427E0D60ECD}" dt="2021-12-08T20:02:19.156" v="324" actId="20577"/>
          <ac:spMkLst>
            <pc:docMk/>
            <pc:sldMk cId="1930090521" sldId="261"/>
            <ac:spMk id="2" creationId="{1ADF7BFF-A700-4BA3-9A07-62E18EF4D33C}"/>
          </ac:spMkLst>
        </pc:spChg>
      </pc:sldChg>
      <pc:sldChg chg="modSp mod">
        <pc:chgData name="Vohra, Lakshay" userId="e3eab7aa-1fc9-456c-baac-6568284ff198" providerId="ADAL" clId="{3C4D705D-D422-4A0F-8D5D-F427E0D60ECD}" dt="2021-12-08T19:15:55.874" v="50" actId="20577"/>
        <pc:sldMkLst>
          <pc:docMk/>
          <pc:sldMk cId="18610447" sldId="262"/>
        </pc:sldMkLst>
        <pc:spChg chg="mod">
          <ac:chgData name="Vohra, Lakshay" userId="e3eab7aa-1fc9-456c-baac-6568284ff198" providerId="ADAL" clId="{3C4D705D-D422-4A0F-8D5D-F427E0D60ECD}" dt="2021-12-08T19:15:55.874" v="50" actId="20577"/>
          <ac:spMkLst>
            <pc:docMk/>
            <pc:sldMk cId="18610447" sldId="262"/>
            <ac:spMk id="2" creationId="{F1AEBF9A-D2CE-4F73-AFC5-D8B8E0280F3D}"/>
          </ac:spMkLst>
        </pc:spChg>
      </pc:sldChg>
      <pc:sldChg chg="modSp">
        <pc:chgData name="Vohra, Lakshay" userId="e3eab7aa-1fc9-456c-baac-6568284ff198" providerId="ADAL" clId="{3C4D705D-D422-4A0F-8D5D-F427E0D60ECD}" dt="2021-12-08T20:01:02.194" v="303" actId="20577"/>
        <pc:sldMkLst>
          <pc:docMk/>
          <pc:sldMk cId="1532381613" sldId="263"/>
        </pc:sldMkLst>
        <pc:graphicFrameChg chg="mod">
          <ac:chgData name="Vohra, Lakshay" userId="e3eab7aa-1fc9-456c-baac-6568284ff198" providerId="ADAL" clId="{3C4D705D-D422-4A0F-8D5D-F427E0D60ECD}" dt="2021-12-08T20:01:02.194" v="303" actId="20577"/>
          <ac:graphicFrameMkLst>
            <pc:docMk/>
            <pc:sldMk cId="1532381613" sldId="263"/>
            <ac:graphicFrameMk id="7" creationId="{67B88314-169B-4460-A175-F40260238625}"/>
          </ac:graphicFrameMkLst>
        </pc:graphicFrameChg>
      </pc:sldChg>
      <pc:sldChg chg="ord">
        <pc:chgData name="Vohra, Lakshay" userId="e3eab7aa-1fc9-456c-baac-6568284ff198" providerId="ADAL" clId="{3C4D705D-D422-4A0F-8D5D-F427E0D60ECD}" dt="2021-12-08T15:24:13.700" v="3"/>
        <pc:sldMkLst>
          <pc:docMk/>
          <pc:sldMk cId="1657949231" sldId="272"/>
        </pc:sldMkLst>
      </pc:sldChg>
      <pc:sldChg chg="delSp modSp add mod ord setBg delDesignElem">
        <pc:chgData name="Vohra, Lakshay" userId="e3eab7aa-1fc9-456c-baac-6568284ff198" providerId="ADAL" clId="{3C4D705D-D422-4A0F-8D5D-F427E0D60ECD}" dt="2021-12-08T19:15:48.022" v="32"/>
        <pc:sldMkLst>
          <pc:docMk/>
          <pc:sldMk cId="680839781" sldId="278"/>
        </pc:sldMkLst>
        <pc:spChg chg="mod">
          <ac:chgData name="Vohra, Lakshay" userId="e3eab7aa-1fc9-456c-baac-6568284ff198" providerId="ADAL" clId="{3C4D705D-D422-4A0F-8D5D-F427E0D60ECD}" dt="2021-12-08T19:15:42.242" v="30" actId="404"/>
          <ac:spMkLst>
            <pc:docMk/>
            <pc:sldMk cId="680839781" sldId="278"/>
            <ac:spMk id="2" creationId="{F1AEBF9A-D2CE-4F73-AFC5-D8B8E0280F3D}"/>
          </ac:spMkLst>
        </pc:spChg>
        <pc:spChg chg="del">
          <ac:chgData name="Vohra, Lakshay" userId="e3eab7aa-1fc9-456c-baac-6568284ff198" providerId="ADAL" clId="{3C4D705D-D422-4A0F-8D5D-F427E0D60ECD}" dt="2021-12-08T19:15:28.455" v="5"/>
          <ac:spMkLst>
            <pc:docMk/>
            <pc:sldMk cId="680839781" sldId="278"/>
            <ac:spMk id="17" creationId="{8D06CE56-3881-4ADA-8CEF-D18B02C242A3}"/>
          </ac:spMkLst>
        </pc:spChg>
        <pc:spChg chg="del">
          <ac:chgData name="Vohra, Lakshay" userId="e3eab7aa-1fc9-456c-baac-6568284ff198" providerId="ADAL" clId="{3C4D705D-D422-4A0F-8D5D-F427E0D60ECD}" dt="2021-12-08T19:15:28.455" v="5"/>
          <ac:spMkLst>
            <pc:docMk/>
            <pc:sldMk cId="680839781" sldId="278"/>
            <ac:spMk id="18" creationId="{79F3C543-62EC-4433-9C93-A2CD8764E9B4}"/>
          </ac:spMkLst>
        </pc:spChg>
        <pc:spChg chg="del">
          <ac:chgData name="Vohra, Lakshay" userId="e3eab7aa-1fc9-456c-baac-6568284ff198" providerId="ADAL" clId="{3C4D705D-D422-4A0F-8D5D-F427E0D60ECD}" dt="2021-12-08T19:15:28.455" v="5"/>
          <ac:spMkLst>
            <pc:docMk/>
            <pc:sldMk cId="680839781" sldId="278"/>
            <ac:spMk id="19" creationId="{5463EB0A-3D7C-4AA5-BFA5-8EE5B4BA5624}"/>
          </ac:spMkLst>
        </pc:spChg>
        <pc:spChg chg="del">
          <ac:chgData name="Vohra, Lakshay" userId="e3eab7aa-1fc9-456c-baac-6568284ff198" providerId="ADAL" clId="{3C4D705D-D422-4A0F-8D5D-F427E0D60ECD}" dt="2021-12-08T19:15:28.455" v="5"/>
          <ac:spMkLst>
            <pc:docMk/>
            <pc:sldMk cId="680839781" sldId="278"/>
            <ac:spMk id="20" creationId="{7945AD00-F967-454D-A4B2-39ABA5C88C20}"/>
          </ac:spMkLst>
        </pc:spChg>
        <pc:spChg chg="del">
          <ac:chgData name="Vohra, Lakshay" userId="e3eab7aa-1fc9-456c-baac-6568284ff198" providerId="ADAL" clId="{3C4D705D-D422-4A0F-8D5D-F427E0D60ECD}" dt="2021-12-08T19:15:28.455" v="5"/>
          <ac:spMkLst>
            <pc:docMk/>
            <pc:sldMk cId="680839781" sldId="278"/>
            <ac:spMk id="21" creationId="{E9BC5B79-B912-427C-8219-E3E50943FCDE}"/>
          </ac:spMkLst>
        </pc:spChg>
      </pc:sldChg>
      <pc:sldChg chg="addSp delSp modSp add mod">
        <pc:chgData name="Vohra, Lakshay" userId="e3eab7aa-1fc9-456c-baac-6568284ff198" providerId="ADAL" clId="{3C4D705D-D422-4A0F-8D5D-F427E0D60ECD}" dt="2021-12-08T19:24:18.927" v="234" actId="20577"/>
        <pc:sldMkLst>
          <pc:docMk/>
          <pc:sldMk cId="4127510392" sldId="279"/>
        </pc:sldMkLst>
        <pc:spChg chg="mod">
          <ac:chgData name="Vohra, Lakshay" userId="e3eab7aa-1fc9-456c-baac-6568284ff198" providerId="ADAL" clId="{3C4D705D-D422-4A0F-8D5D-F427E0D60ECD}" dt="2021-12-08T19:23:06.704" v="175" actId="20577"/>
          <ac:spMkLst>
            <pc:docMk/>
            <pc:sldMk cId="4127510392" sldId="279"/>
            <ac:spMk id="2" creationId="{7FEB4B6A-1A28-441C-999F-8E4918638115}"/>
          </ac:spMkLst>
        </pc:spChg>
        <pc:graphicFrameChg chg="add mod">
          <ac:chgData name="Vohra, Lakshay" userId="e3eab7aa-1fc9-456c-baac-6568284ff198" providerId="ADAL" clId="{3C4D705D-D422-4A0F-8D5D-F427E0D60ECD}" dt="2021-12-08T19:24:18.927" v="234" actId="20577"/>
          <ac:graphicFrameMkLst>
            <pc:docMk/>
            <pc:sldMk cId="4127510392" sldId="279"/>
            <ac:graphicFrameMk id="7" creationId="{F12F8072-7442-4501-AD62-7B3E47AFAE1F}"/>
          </ac:graphicFrameMkLst>
        </pc:graphicFrameChg>
        <pc:graphicFrameChg chg="del">
          <ac:chgData name="Vohra, Lakshay" userId="e3eab7aa-1fc9-456c-baac-6568284ff198" providerId="ADAL" clId="{3C4D705D-D422-4A0F-8D5D-F427E0D60ECD}" dt="2021-12-08T19:18:50.697" v="83" actId="478"/>
          <ac:graphicFrameMkLst>
            <pc:docMk/>
            <pc:sldMk cId="4127510392" sldId="279"/>
            <ac:graphicFrameMk id="49" creationId="{E4A64235-0039-4AFA-AFEE-D2FB2ED90AC7}"/>
          </ac:graphicFrameMkLst>
        </pc:graphicFrameChg>
        <pc:picChg chg="del">
          <ac:chgData name="Vohra, Lakshay" userId="e3eab7aa-1fc9-456c-baac-6568284ff198" providerId="ADAL" clId="{3C4D705D-D422-4A0F-8D5D-F427E0D60ECD}" dt="2021-12-08T19:18:43.995" v="82" actId="478"/>
          <ac:picMkLst>
            <pc:docMk/>
            <pc:sldMk cId="4127510392" sldId="279"/>
            <ac:picMk id="3" creationId="{8D8DDB21-7AFB-C745-95CF-DBEE6587C3B1}"/>
          </ac:picMkLst>
        </pc:picChg>
        <pc:picChg chg="del">
          <ac:chgData name="Vohra, Lakshay" userId="e3eab7aa-1fc9-456c-baac-6568284ff198" providerId="ADAL" clId="{3C4D705D-D422-4A0F-8D5D-F427E0D60ECD}" dt="2021-12-08T19:18:43.995" v="82" actId="478"/>
          <ac:picMkLst>
            <pc:docMk/>
            <pc:sldMk cId="4127510392" sldId="279"/>
            <ac:picMk id="4" creationId="{10E4B52E-F6B9-4AA5-99D9-BEB4A7225CEF}"/>
          </ac:picMkLst>
        </pc:picChg>
      </pc:sldChg>
    </pc:docChg>
  </pc:docChgLst>
  <pc:docChgLst>
    <pc:chgData name="Singh, Nalin" userId="88090951-b2cb-49e9-bc48-53012bb5dfcf" providerId="ADAL" clId="{16D57980-E3FC-40D9-A742-4E44937CCEC9}"/>
    <pc:docChg chg="undo custSel modSld">
      <pc:chgData name="Singh, Nalin" userId="88090951-b2cb-49e9-bc48-53012bb5dfcf" providerId="ADAL" clId="{16D57980-E3FC-40D9-A742-4E44937CCEC9}" dt="2021-12-08T15:21:25.293" v="134" actId="20577"/>
      <pc:docMkLst>
        <pc:docMk/>
      </pc:docMkLst>
      <pc:sldChg chg="modSp mod">
        <pc:chgData name="Singh, Nalin" userId="88090951-b2cb-49e9-bc48-53012bb5dfcf" providerId="ADAL" clId="{16D57980-E3FC-40D9-A742-4E44937CCEC9}" dt="2021-12-08T15:21:25.293" v="134" actId="20577"/>
        <pc:sldMkLst>
          <pc:docMk/>
          <pc:sldMk cId="814402709" sldId="260"/>
        </pc:sldMkLst>
        <pc:graphicFrameChg chg="mod modGraphic">
          <ac:chgData name="Singh, Nalin" userId="88090951-b2cb-49e9-bc48-53012bb5dfcf" providerId="ADAL" clId="{16D57980-E3FC-40D9-A742-4E44937CCEC9}" dt="2021-12-08T15:21:25.293" v="134" actId="20577"/>
          <ac:graphicFrameMkLst>
            <pc:docMk/>
            <pc:sldMk cId="814402709" sldId="260"/>
            <ac:graphicFrameMk id="3" creationId="{E9B53105-F853-4907-93CC-A9A8CD36945A}"/>
          </ac:graphicFrameMkLst>
        </pc:graphicFrameChg>
        <pc:graphicFrameChg chg="mod">
          <ac:chgData name="Singh, Nalin" userId="88090951-b2cb-49e9-bc48-53012bb5dfcf" providerId="ADAL" clId="{16D57980-E3FC-40D9-A742-4E44937CCEC9}" dt="2021-12-08T15:20:46.267" v="130"/>
          <ac:graphicFrameMkLst>
            <pc:docMk/>
            <pc:sldMk cId="814402709" sldId="260"/>
            <ac:graphicFrameMk id="6" creationId="{561E2F14-9B7A-440C-B89A-D058B5082936}"/>
          </ac:graphicFrameMkLst>
        </pc:graphicFrameChg>
      </pc:sldChg>
      <pc:sldChg chg="addSp delSp modSp mod">
        <pc:chgData name="Singh, Nalin" userId="88090951-b2cb-49e9-bc48-53012bb5dfcf" providerId="ADAL" clId="{16D57980-E3FC-40D9-A742-4E44937CCEC9}" dt="2021-12-08T14:50:43.036" v="121" actId="1037"/>
        <pc:sldMkLst>
          <pc:docMk/>
          <pc:sldMk cId="1532381613" sldId="263"/>
        </pc:sldMkLst>
        <pc:spChg chg="mod">
          <ac:chgData name="Singh, Nalin" userId="88090951-b2cb-49e9-bc48-53012bb5dfcf" providerId="ADAL" clId="{16D57980-E3FC-40D9-A742-4E44937CCEC9}" dt="2021-12-08T14:50:17.223" v="106" actId="1076"/>
          <ac:spMkLst>
            <pc:docMk/>
            <pc:sldMk cId="1532381613" sldId="263"/>
            <ac:spMk id="5" creationId="{6BD70B4A-6C4F-446F-BD0E-DB2D28D47B61}"/>
          </ac:spMkLst>
        </pc:spChg>
        <pc:spChg chg="add del mod">
          <ac:chgData name="Singh, Nalin" userId="88090951-b2cb-49e9-bc48-53012bb5dfcf" providerId="ADAL" clId="{16D57980-E3FC-40D9-A742-4E44937CCEC9}" dt="2021-12-08T14:15:28.364" v="9"/>
          <ac:spMkLst>
            <pc:docMk/>
            <pc:sldMk cId="1532381613" sldId="263"/>
            <ac:spMk id="13" creationId="{8A0346C8-7B6C-48B0-8BFA-76B2D743A2B0}"/>
          </ac:spMkLst>
        </pc:spChg>
        <pc:spChg chg="mod">
          <ac:chgData name="Singh, Nalin" userId="88090951-b2cb-49e9-bc48-53012bb5dfcf" providerId="ADAL" clId="{16D57980-E3FC-40D9-A742-4E44937CCEC9}" dt="2021-12-08T14:50:11.573" v="105" actId="1076"/>
          <ac:spMkLst>
            <pc:docMk/>
            <pc:sldMk cId="1532381613" sldId="263"/>
            <ac:spMk id="15" creationId="{FBCFA19F-78E4-49BC-A115-08A356AABBF7}"/>
          </ac:spMkLst>
        </pc:spChg>
        <pc:spChg chg="del">
          <ac:chgData name="Singh, Nalin" userId="88090951-b2cb-49e9-bc48-53012bb5dfcf" providerId="ADAL" clId="{16D57980-E3FC-40D9-A742-4E44937CCEC9}" dt="2021-12-08T14:50:01.563" v="104" actId="478"/>
          <ac:spMkLst>
            <pc:docMk/>
            <pc:sldMk cId="1532381613" sldId="263"/>
            <ac:spMk id="16" creationId="{624A33DE-75C7-4686-838E-1BC1F08F7F76}"/>
          </ac:spMkLst>
        </pc:spChg>
        <pc:grpChg chg="del">
          <ac:chgData name="Singh, Nalin" userId="88090951-b2cb-49e9-bc48-53012bb5dfcf" providerId="ADAL" clId="{16D57980-E3FC-40D9-A742-4E44937CCEC9}" dt="2021-12-08T14:15:20.411" v="0" actId="478"/>
          <ac:grpSpMkLst>
            <pc:docMk/>
            <pc:sldMk cId="1532381613" sldId="263"/>
            <ac:grpSpMk id="3" creationId="{A6AFFA8F-2525-4948-9470-FCB523B12D78}"/>
          </ac:grpSpMkLst>
        </pc:grpChg>
        <pc:graphicFrameChg chg="mod">
          <ac:chgData name="Singh, Nalin" userId="88090951-b2cb-49e9-bc48-53012bb5dfcf" providerId="ADAL" clId="{16D57980-E3FC-40D9-A742-4E44937CCEC9}" dt="2021-12-08T14:49:33.137" v="103" actId="20577"/>
          <ac:graphicFrameMkLst>
            <pc:docMk/>
            <pc:sldMk cId="1532381613" sldId="263"/>
            <ac:graphicFrameMk id="4" creationId="{A7AC4BC6-C5C0-48F8-99CD-9807C0B736BF}"/>
          </ac:graphicFrameMkLst>
        </pc:graphicFrameChg>
        <pc:graphicFrameChg chg="mod">
          <ac:chgData name="Singh, Nalin" userId="88090951-b2cb-49e9-bc48-53012bb5dfcf" providerId="ADAL" clId="{16D57980-E3FC-40D9-A742-4E44937CCEC9}" dt="2021-12-08T14:50:43.036" v="121" actId="1037"/>
          <ac:graphicFrameMkLst>
            <pc:docMk/>
            <pc:sldMk cId="1532381613" sldId="263"/>
            <ac:graphicFrameMk id="7" creationId="{67B88314-169B-4460-A175-F40260238625}"/>
          </ac:graphicFrameMkLst>
        </pc:graphicFrameChg>
        <pc:picChg chg="add mod">
          <ac:chgData name="Singh, Nalin" userId="88090951-b2cb-49e9-bc48-53012bb5dfcf" providerId="ADAL" clId="{16D57980-E3FC-40D9-A742-4E44937CCEC9}" dt="2021-12-08T14:50:39.174" v="116" actId="1038"/>
          <ac:picMkLst>
            <pc:docMk/>
            <pc:sldMk cId="1532381613" sldId="263"/>
            <ac:picMk id="10" creationId="{684471D2-B486-4AC3-BD39-31238460469F}"/>
          </ac:picMkLst>
        </pc:picChg>
        <pc:picChg chg="del">
          <ac:chgData name="Singh, Nalin" userId="88090951-b2cb-49e9-bc48-53012bb5dfcf" providerId="ADAL" clId="{16D57980-E3FC-40D9-A742-4E44937CCEC9}" dt="2021-12-08T14:49:27.517" v="88" actId="478"/>
          <ac:picMkLst>
            <pc:docMk/>
            <pc:sldMk cId="1532381613" sldId="263"/>
            <ac:picMk id="1028" creationId="{6CC9FCFA-C953-45B2-B237-11D63CFC1F1F}"/>
          </ac:picMkLst>
        </pc:picChg>
      </pc:sldChg>
    </pc:docChg>
  </pc:docChgLst>
  <pc:docChgLst>
    <pc:chgData name="Sharma, Manideep" userId="836ed342-0a69-41d7-ba32-af34dab5a449" providerId="ADAL" clId="{7095A54E-C71E-8B4D-8CF3-9114925C9FA8}"/>
    <pc:docChg chg="undo custSel modSld">
      <pc:chgData name="Sharma, Manideep" userId="836ed342-0a69-41d7-ba32-af34dab5a449" providerId="ADAL" clId="{7095A54E-C71E-8B4D-8CF3-9114925C9FA8}" dt="2021-12-08T03:47:05.349" v="153" actId="20577"/>
      <pc:docMkLst>
        <pc:docMk/>
      </pc:docMkLst>
      <pc:sldChg chg="modNotesTx">
        <pc:chgData name="Sharma, Manideep" userId="836ed342-0a69-41d7-ba32-af34dab5a449" providerId="ADAL" clId="{7095A54E-C71E-8B4D-8CF3-9114925C9FA8}" dt="2021-12-08T03:29:41.619" v="0" actId="20577"/>
        <pc:sldMkLst>
          <pc:docMk/>
          <pc:sldMk cId="4027386402" sldId="257"/>
        </pc:sldMkLst>
      </pc:sldChg>
      <pc:sldChg chg="modSp mod modNotesTx">
        <pc:chgData name="Sharma, Manideep" userId="836ed342-0a69-41d7-ba32-af34dab5a449" providerId="ADAL" clId="{7095A54E-C71E-8B4D-8CF3-9114925C9FA8}" dt="2021-12-08T03:41:50.709" v="80" actId="1037"/>
        <pc:sldMkLst>
          <pc:docMk/>
          <pc:sldMk cId="1258756067" sldId="258"/>
        </pc:sldMkLst>
        <pc:spChg chg="mod">
          <ac:chgData name="Sharma, Manideep" userId="836ed342-0a69-41d7-ba32-af34dab5a449" providerId="ADAL" clId="{7095A54E-C71E-8B4D-8CF3-9114925C9FA8}" dt="2021-12-08T03:41:50.709" v="80" actId="1037"/>
          <ac:spMkLst>
            <pc:docMk/>
            <pc:sldMk cId="1258756067" sldId="258"/>
            <ac:spMk id="2" creationId="{1ADF7BFF-A700-4BA3-9A07-62E18EF4D33C}"/>
          </ac:spMkLst>
        </pc:spChg>
        <pc:spChg chg="mod">
          <ac:chgData name="Sharma, Manideep" userId="836ed342-0a69-41d7-ba32-af34dab5a449" providerId="ADAL" clId="{7095A54E-C71E-8B4D-8CF3-9114925C9FA8}" dt="2021-12-08T03:38:40.064" v="29" actId="1076"/>
          <ac:spMkLst>
            <pc:docMk/>
            <pc:sldMk cId="1258756067" sldId="258"/>
            <ac:spMk id="4" creationId="{D0EDCB59-DB6C-48CD-A13E-27D5565D4350}"/>
          </ac:spMkLst>
        </pc:spChg>
        <pc:spChg chg="mod">
          <ac:chgData name="Sharma, Manideep" userId="836ed342-0a69-41d7-ba32-af34dab5a449" providerId="ADAL" clId="{7095A54E-C71E-8B4D-8CF3-9114925C9FA8}" dt="2021-12-08T03:41:20.164" v="69" actId="20577"/>
          <ac:spMkLst>
            <pc:docMk/>
            <pc:sldMk cId="1258756067" sldId="258"/>
            <ac:spMk id="6" creationId="{CEF22787-6C68-4A18-800E-07D43C405C4C}"/>
          </ac:spMkLst>
        </pc:spChg>
        <pc:picChg chg="mod">
          <ac:chgData name="Sharma, Manideep" userId="836ed342-0a69-41d7-ba32-af34dab5a449" providerId="ADAL" clId="{7095A54E-C71E-8B4D-8CF3-9114925C9FA8}" dt="2021-12-08T03:38:36.872" v="28" actId="1076"/>
          <ac:picMkLst>
            <pc:docMk/>
            <pc:sldMk cId="1258756067" sldId="258"/>
            <ac:picMk id="9" creationId="{C01526F0-3FC2-4A91-AAFF-4A6ABB531F70}"/>
          </ac:picMkLst>
        </pc:picChg>
      </pc:sldChg>
      <pc:sldChg chg="modNotesTx">
        <pc:chgData name="Sharma, Manideep" userId="836ed342-0a69-41d7-ba32-af34dab5a449" providerId="ADAL" clId="{7095A54E-C71E-8B4D-8CF3-9114925C9FA8}" dt="2021-12-08T03:30:44.574" v="7" actId="20577"/>
        <pc:sldMkLst>
          <pc:docMk/>
          <pc:sldMk cId="1930090521" sldId="261"/>
        </pc:sldMkLst>
      </pc:sldChg>
      <pc:sldChg chg="modNotesTx">
        <pc:chgData name="Sharma, Manideep" userId="836ed342-0a69-41d7-ba32-af34dab5a449" providerId="ADAL" clId="{7095A54E-C71E-8B4D-8CF3-9114925C9FA8}" dt="2021-12-08T03:29:57.896" v="3" actId="20577"/>
        <pc:sldMkLst>
          <pc:docMk/>
          <pc:sldMk cId="1532381613" sldId="263"/>
        </pc:sldMkLst>
      </pc:sldChg>
      <pc:sldChg chg="modSp mod modNotesTx">
        <pc:chgData name="Sharma, Manideep" userId="836ed342-0a69-41d7-ba32-af34dab5a449" providerId="ADAL" clId="{7095A54E-C71E-8B4D-8CF3-9114925C9FA8}" dt="2021-12-08T03:47:05.349" v="153" actId="20577"/>
        <pc:sldMkLst>
          <pc:docMk/>
          <pc:sldMk cId="3999342935" sldId="264"/>
        </pc:sldMkLst>
        <pc:spChg chg="mod">
          <ac:chgData name="Sharma, Manideep" userId="836ed342-0a69-41d7-ba32-af34dab5a449" providerId="ADAL" clId="{7095A54E-C71E-8B4D-8CF3-9114925C9FA8}" dt="2021-12-08T03:39:14.967" v="49" actId="207"/>
          <ac:spMkLst>
            <pc:docMk/>
            <pc:sldMk cId="3999342935" sldId="264"/>
            <ac:spMk id="2" creationId="{1ADF7BFF-A700-4BA3-9A07-62E18EF4D33C}"/>
          </ac:spMkLst>
        </pc:spChg>
        <pc:spChg chg="mod">
          <ac:chgData name="Sharma, Manideep" userId="836ed342-0a69-41d7-ba32-af34dab5a449" providerId="ADAL" clId="{7095A54E-C71E-8B4D-8CF3-9114925C9FA8}" dt="2021-12-08T03:47:05.349" v="153" actId="20577"/>
          <ac:spMkLst>
            <pc:docMk/>
            <pc:sldMk cId="3999342935" sldId="264"/>
            <ac:spMk id="8" creationId="{1A4B6B72-3085-44EA-80E1-500703480CDA}"/>
          </ac:spMkLst>
        </pc:spChg>
      </pc:sldChg>
      <pc:sldChg chg="modNotesTx">
        <pc:chgData name="Sharma, Manideep" userId="836ed342-0a69-41d7-ba32-af34dab5a449" providerId="ADAL" clId="{7095A54E-C71E-8B4D-8CF3-9114925C9FA8}" dt="2021-12-08T03:30:02.591" v="4" actId="20577"/>
        <pc:sldMkLst>
          <pc:docMk/>
          <pc:sldMk cId="3220467647" sldId="265"/>
        </pc:sldMkLst>
      </pc:sldChg>
      <pc:sldChg chg="modNotesTx">
        <pc:chgData name="Sharma, Manideep" userId="836ed342-0a69-41d7-ba32-af34dab5a449" providerId="ADAL" clId="{7095A54E-C71E-8B4D-8CF3-9114925C9FA8}" dt="2021-12-08T03:30:20.200" v="5" actId="20577"/>
        <pc:sldMkLst>
          <pc:docMk/>
          <pc:sldMk cId="3270843132" sldId="274"/>
        </pc:sldMkLst>
      </pc:sldChg>
      <pc:sldChg chg="modSp mod">
        <pc:chgData name="Sharma, Manideep" userId="836ed342-0a69-41d7-ba32-af34dab5a449" providerId="ADAL" clId="{7095A54E-C71E-8B4D-8CF3-9114925C9FA8}" dt="2021-12-08T03:37:36.865" v="18" actId="14100"/>
        <pc:sldMkLst>
          <pc:docMk/>
          <pc:sldMk cId="2421082353" sldId="277"/>
        </pc:sldMkLst>
        <pc:spChg chg="mod">
          <ac:chgData name="Sharma, Manideep" userId="836ed342-0a69-41d7-ba32-af34dab5a449" providerId="ADAL" clId="{7095A54E-C71E-8B4D-8CF3-9114925C9FA8}" dt="2021-12-08T03:37:36.865" v="18" actId="14100"/>
          <ac:spMkLst>
            <pc:docMk/>
            <pc:sldMk cId="2421082353" sldId="277"/>
            <ac:spMk id="2" creationId="{AC5435F3-062B-43F6-A5E8-0A174A008ECC}"/>
          </ac:spMkLst>
        </pc:spChg>
      </pc:sldChg>
    </pc:docChg>
  </pc:docChgLst>
  <pc:docChgLst>
    <pc:chgData name="Esha Kaushal" userId="d1f081aab90593f4" providerId="LiveId" clId="{E9B45520-7073-4545-9E65-0C3966C6AE93}"/>
    <pc:docChg chg="custSel modSld">
      <pc:chgData name="Esha Kaushal" userId="d1f081aab90593f4" providerId="LiveId" clId="{E9B45520-7073-4545-9E65-0C3966C6AE93}" dt="2021-04-28T03:07:08.354" v="1"/>
      <pc:docMkLst>
        <pc:docMk/>
      </pc:docMkLst>
      <pc:sldChg chg="addSp delSp modSp mod">
        <pc:chgData name="Esha Kaushal" userId="d1f081aab90593f4" providerId="LiveId" clId="{E9B45520-7073-4545-9E65-0C3966C6AE93}" dt="2021-04-28T03:07:08.354" v="1"/>
        <pc:sldMkLst>
          <pc:docMk/>
          <pc:sldMk cId="987262277" sldId="256"/>
        </pc:sldMkLst>
        <pc:spChg chg="del">
          <ac:chgData name="Esha Kaushal" userId="d1f081aab90593f4" providerId="LiveId" clId="{E9B45520-7073-4545-9E65-0C3966C6AE93}" dt="2021-04-28T03:07:07.494" v="0" actId="478"/>
          <ac:spMkLst>
            <pc:docMk/>
            <pc:sldMk cId="987262277" sldId="256"/>
            <ac:spMk id="5" creationId="{7A9B9599-3FC1-4E13-BA40-9827C45F3D73}"/>
          </ac:spMkLst>
        </pc:spChg>
        <pc:spChg chg="add mod">
          <ac:chgData name="Esha Kaushal" userId="d1f081aab90593f4" providerId="LiveId" clId="{E9B45520-7073-4545-9E65-0C3966C6AE93}" dt="2021-04-28T03:07:08.354" v="1"/>
          <ac:spMkLst>
            <pc:docMk/>
            <pc:sldMk cId="987262277" sldId="256"/>
            <ac:spMk id="12" creationId="{A5F62BA7-AC7C-41E9-81DD-E686C3954B2B}"/>
          </ac:spMkLst>
        </pc:spChg>
        <pc:picChg chg="del">
          <ac:chgData name="Esha Kaushal" userId="d1f081aab90593f4" providerId="LiveId" clId="{E9B45520-7073-4545-9E65-0C3966C6AE93}" dt="2021-04-28T03:07:07.494" v="0" actId="478"/>
          <ac:picMkLst>
            <pc:docMk/>
            <pc:sldMk cId="987262277" sldId="256"/>
            <ac:picMk id="6" creationId="{670F20BD-A479-4787-B442-E43C19CDB60E}"/>
          </ac:picMkLst>
        </pc:picChg>
        <pc:picChg chg="add mod">
          <ac:chgData name="Esha Kaushal" userId="d1f081aab90593f4" providerId="LiveId" clId="{E9B45520-7073-4545-9E65-0C3966C6AE93}" dt="2021-04-28T03:07:08.354" v="1"/>
          <ac:picMkLst>
            <pc:docMk/>
            <pc:sldMk cId="987262277" sldId="256"/>
            <ac:picMk id="13" creationId="{FA128791-9172-4275-8E4C-3A4A928ECF2A}"/>
          </ac:picMkLst>
        </pc:picChg>
      </pc:sldChg>
    </pc:docChg>
  </pc:docChgLst>
  <pc:docChgLst>
    <pc:chgData name="Esha Kaushal" userId="d1f081aab90593f4" providerId="LiveId" clId="{445D94DE-2535-43C6-BD79-85630F8E73A6}"/>
    <pc:docChg chg="custSel modSld">
      <pc:chgData name="Esha Kaushal" userId="d1f081aab90593f4" providerId="LiveId" clId="{445D94DE-2535-43C6-BD79-85630F8E73A6}" dt="2021-04-28T03:31:42.269" v="158" actId="20577"/>
      <pc:docMkLst>
        <pc:docMk/>
      </pc:docMkLst>
      <pc:sldChg chg="modNotesTx">
        <pc:chgData name="Esha Kaushal" userId="d1f081aab90593f4" providerId="LiveId" clId="{445D94DE-2535-43C6-BD79-85630F8E73A6}" dt="2021-04-28T03:31:42.269" v="158" actId="20577"/>
        <pc:sldMkLst>
          <pc:docMk/>
          <pc:sldMk cId="1930090521" sldId="261"/>
        </pc:sldMkLst>
      </pc:sldChg>
      <pc:sldChg chg="modNotesTx">
        <pc:chgData name="Esha Kaushal" userId="d1f081aab90593f4" providerId="LiveId" clId="{445D94DE-2535-43C6-BD79-85630F8E73A6}" dt="2021-04-28T03:29:44.502" v="116" actId="20577"/>
        <pc:sldMkLst>
          <pc:docMk/>
          <pc:sldMk cId="3270843132" sldId="274"/>
        </pc:sldMkLst>
      </pc:sldChg>
    </pc:docChg>
  </pc:docChgLst>
  <pc:docChgLst>
    <pc:chgData name="Singh, Nalin" userId="88090951-b2cb-49e9-bc48-53012bb5dfcf" providerId="ADAL" clId="{E5B3E537-C402-F54A-979B-AB4AB9E34109}"/>
    <pc:docChg chg="modSld">
      <pc:chgData name="Singh, Nalin" userId="88090951-b2cb-49e9-bc48-53012bb5dfcf" providerId="ADAL" clId="{E5B3E537-C402-F54A-979B-AB4AB9E34109}" dt="2021-12-08T01:44:53.978" v="53" actId="14100"/>
      <pc:docMkLst>
        <pc:docMk/>
      </pc:docMkLst>
      <pc:sldChg chg="modSp">
        <pc:chgData name="Singh, Nalin" userId="88090951-b2cb-49e9-bc48-53012bb5dfcf" providerId="ADAL" clId="{E5B3E537-C402-F54A-979B-AB4AB9E34109}" dt="2021-12-06T20:49:11.913" v="31" actId="20577"/>
        <pc:sldMkLst>
          <pc:docMk/>
          <pc:sldMk cId="814402709" sldId="260"/>
        </pc:sldMkLst>
        <pc:graphicFrameChg chg="modGraphic">
          <ac:chgData name="Singh, Nalin" userId="88090951-b2cb-49e9-bc48-53012bb5dfcf" providerId="ADAL" clId="{E5B3E537-C402-F54A-979B-AB4AB9E34109}" dt="2021-12-06T20:49:11.913" v="31" actId="20577"/>
          <ac:graphicFrameMkLst>
            <pc:docMk/>
            <pc:sldMk cId="814402709" sldId="260"/>
            <ac:graphicFrameMk id="3" creationId="{E9B53105-F853-4907-93CC-A9A8CD36945A}"/>
          </ac:graphicFrameMkLst>
        </pc:graphicFrameChg>
      </pc:sldChg>
      <pc:sldChg chg="modSp">
        <pc:chgData name="Singh, Nalin" userId="88090951-b2cb-49e9-bc48-53012bb5dfcf" providerId="ADAL" clId="{E5B3E537-C402-F54A-979B-AB4AB9E34109}" dt="2021-12-08T01:34:29.169" v="34" actId="1076"/>
        <pc:sldMkLst>
          <pc:docMk/>
          <pc:sldMk cId="1930090521" sldId="261"/>
        </pc:sldMkLst>
        <pc:grpChg chg="mod">
          <ac:chgData name="Singh, Nalin" userId="88090951-b2cb-49e9-bc48-53012bb5dfcf" providerId="ADAL" clId="{E5B3E537-C402-F54A-979B-AB4AB9E34109}" dt="2021-12-08T01:34:29.169" v="34" actId="1076"/>
          <ac:grpSpMkLst>
            <pc:docMk/>
            <pc:sldMk cId="1930090521" sldId="261"/>
            <ac:grpSpMk id="10" creationId="{B9B495B4-97AB-4041-8A3B-2394D31DDC03}"/>
          </ac:grpSpMkLst>
        </pc:grpChg>
      </pc:sldChg>
      <pc:sldChg chg="modSp">
        <pc:chgData name="Singh, Nalin" userId="88090951-b2cb-49e9-bc48-53012bb5dfcf" providerId="ADAL" clId="{E5B3E537-C402-F54A-979B-AB4AB9E34109}" dt="2021-12-08T01:44:53.978" v="53" actId="14100"/>
        <pc:sldMkLst>
          <pc:docMk/>
          <pc:sldMk cId="1532381613" sldId="263"/>
        </pc:sldMkLst>
        <pc:grpChg chg="mod">
          <ac:chgData name="Singh, Nalin" userId="88090951-b2cb-49e9-bc48-53012bb5dfcf" providerId="ADAL" clId="{E5B3E537-C402-F54A-979B-AB4AB9E34109}" dt="2021-12-08T01:43:50.745" v="51" actId="1076"/>
          <ac:grpSpMkLst>
            <pc:docMk/>
            <pc:sldMk cId="1532381613" sldId="263"/>
            <ac:grpSpMk id="3" creationId="{A6AFFA8F-2525-4948-9470-FCB523B12D78}"/>
          </ac:grpSpMkLst>
        </pc:grpChg>
        <pc:graphicFrameChg chg="mod">
          <ac:chgData name="Singh, Nalin" userId="88090951-b2cb-49e9-bc48-53012bb5dfcf" providerId="ADAL" clId="{E5B3E537-C402-F54A-979B-AB4AB9E34109}" dt="2021-12-08T01:44:53.978" v="53" actId="14100"/>
          <ac:graphicFrameMkLst>
            <pc:docMk/>
            <pc:sldMk cId="1532381613" sldId="263"/>
            <ac:graphicFrameMk id="7" creationId="{67B88314-169B-4460-A175-F40260238625}"/>
          </ac:graphicFrameMkLst>
        </pc:graphicFrameChg>
      </pc:sldChg>
      <pc:sldChg chg="addSp modSp">
        <pc:chgData name="Singh, Nalin" userId="88090951-b2cb-49e9-bc48-53012bb5dfcf" providerId="ADAL" clId="{E5B3E537-C402-F54A-979B-AB4AB9E34109}" dt="2021-12-08T01:35:29.673" v="44" actId="1076"/>
        <pc:sldMkLst>
          <pc:docMk/>
          <pc:sldMk cId="3270843132" sldId="274"/>
        </pc:sldMkLst>
        <pc:picChg chg="add mod">
          <ac:chgData name="Singh, Nalin" userId="88090951-b2cb-49e9-bc48-53012bb5dfcf" providerId="ADAL" clId="{E5B3E537-C402-F54A-979B-AB4AB9E34109}" dt="2021-12-08T01:35:29.673" v="44" actId="1076"/>
          <ac:picMkLst>
            <pc:docMk/>
            <pc:sldMk cId="3270843132" sldId="274"/>
            <ac:picMk id="3" creationId="{8D8DDB21-7AFB-C745-95CF-DBEE6587C3B1}"/>
          </ac:picMkLst>
        </pc:picChg>
      </pc:sldChg>
      <pc:sldChg chg="modSp">
        <pc:chgData name="Singh, Nalin" userId="88090951-b2cb-49e9-bc48-53012bb5dfcf" providerId="ADAL" clId="{E5B3E537-C402-F54A-979B-AB4AB9E34109}" dt="2021-12-08T01:36:14.696" v="50" actId="20577"/>
        <pc:sldMkLst>
          <pc:docMk/>
          <pc:sldMk cId="1236850760" sldId="275"/>
        </pc:sldMkLst>
        <pc:spChg chg="mod">
          <ac:chgData name="Singh, Nalin" userId="88090951-b2cb-49e9-bc48-53012bb5dfcf" providerId="ADAL" clId="{E5B3E537-C402-F54A-979B-AB4AB9E34109}" dt="2021-12-08T01:36:14.696" v="50" actId="20577"/>
          <ac:spMkLst>
            <pc:docMk/>
            <pc:sldMk cId="1236850760" sldId="275"/>
            <ac:spMk id="6" creationId="{DF62B0F6-8383-4832-951B-0127F9CD541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7_F604CF7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Furniture ads based on label</a:t>
            </a:r>
            <a:r>
              <a:rPr lang="en-IN" baseline="0"/>
              <a:t> (n=1,177)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294116678890389E-2"/>
          <c:y val="0.12514691782676066"/>
          <c:w val="0.90496030001698069"/>
          <c:h val="0.733417903175069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Bed</c:v>
                </c:pt>
                <c:pt idx="1">
                  <c:v>Chair</c:v>
                </c:pt>
                <c:pt idx="2">
                  <c:v>Sofa</c:v>
                </c:pt>
                <c:pt idx="3">
                  <c:v>Table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</c:v>
                </c:pt>
                <c:pt idx="1">
                  <c:v>196</c:v>
                </c:pt>
                <c:pt idx="2">
                  <c:v>89</c:v>
                </c:pt>
                <c:pt idx="3">
                  <c:v>274</c:v>
                </c:pt>
                <c:pt idx="4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4-474F-9CE7-86FD7469C5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6697775"/>
        <c:axId val="716696527"/>
      </c:barChart>
      <c:catAx>
        <c:axId val="7166977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Labels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696527"/>
        <c:crosses val="autoZero"/>
        <c:auto val="1"/>
        <c:lblAlgn val="ctr"/>
        <c:lblOffset val="100"/>
        <c:noMultiLvlLbl val="0"/>
      </c:catAx>
      <c:valAx>
        <c:axId val="716696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Number of Furniture</a:t>
                </a:r>
                <a:r>
                  <a:rPr lang="en-IN" baseline="0"/>
                  <a:t> Ads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6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B8BC5-181A-4EAA-A7B8-96E5D2A2F40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FCE700-25D5-4297-B9C6-B158D280AB67}">
      <dgm:prSet phldrT="[Text]"/>
      <dgm:spPr/>
      <dgm:t>
        <a:bodyPr/>
        <a:lstStyle/>
        <a:p>
          <a:r>
            <a:rPr lang="en-US"/>
            <a:t>Location</a:t>
          </a:r>
        </a:p>
      </dgm:t>
    </dgm:pt>
    <dgm:pt modelId="{BAD2768B-1A90-495F-BB52-20021EDC9CDE}" type="parTrans" cxnId="{A2C54808-7C73-4E1D-B70F-010ADAE0D6F7}">
      <dgm:prSet/>
      <dgm:spPr/>
      <dgm:t>
        <a:bodyPr/>
        <a:lstStyle/>
        <a:p>
          <a:endParaRPr lang="en-US"/>
        </a:p>
      </dgm:t>
    </dgm:pt>
    <dgm:pt modelId="{6B5A8F51-DC39-4068-9216-AA56261D6760}" type="sibTrans" cxnId="{A2C54808-7C73-4E1D-B70F-010ADAE0D6F7}">
      <dgm:prSet/>
      <dgm:spPr/>
      <dgm:t>
        <a:bodyPr/>
        <a:lstStyle/>
        <a:p>
          <a:endParaRPr lang="en-US"/>
        </a:p>
      </dgm:t>
    </dgm:pt>
    <dgm:pt modelId="{EC307E6A-D01F-42BA-94C0-ED9246E77696}">
      <dgm:prSet phldrT="[Text]"/>
      <dgm:spPr/>
      <dgm:t>
        <a:bodyPr/>
        <a:lstStyle/>
        <a:p>
          <a:r>
            <a:rPr lang="en-US" b="1"/>
            <a:t>Example: NYC</a:t>
          </a:r>
        </a:p>
      </dgm:t>
    </dgm:pt>
    <dgm:pt modelId="{69414014-AABF-410E-AC59-C3B85ABFE771}" type="parTrans" cxnId="{A30F3DFA-AE8E-4E12-BBFF-E6B3DF9CCF81}">
      <dgm:prSet/>
      <dgm:spPr/>
      <dgm:t>
        <a:bodyPr/>
        <a:lstStyle/>
        <a:p>
          <a:endParaRPr lang="en-US"/>
        </a:p>
      </dgm:t>
    </dgm:pt>
    <dgm:pt modelId="{88A70FCB-9F81-4882-B7C8-4745FAB60831}" type="sibTrans" cxnId="{A30F3DFA-AE8E-4E12-BBFF-E6B3DF9CCF81}">
      <dgm:prSet/>
      <dgm:spPr/>
      <dgm:t>
        <a:bodyPr/>
        <a:lstStyle/>
        <a:p>
          <a:endParaRPr lang="en-US"/>
        </a:p>
      </dgm:t>
    </dgm:pt>
    <dgm:pt modelId="{3D79F361-F6A5-435A-8E8C-D51B27D95A4E}">
      <dgm:prSet phldrT="[Text]"/>
      <dgm:spPr/>
      <dgm:t>
        <a:bodyPr/>
        <a:lstStyle/>
        <a:p>
          <a:r>
            <a:rPr lang="en-US"/>
            <a:t>Category</a:t>
          </a:r>
        </a:p>
      </dgm:t>
    </dgm:pt>
    <dgm:pt modelId="{4784C09D-29F8-479B-A3C3-826AC9F7B970}" type="parTrans" cxnId="{D501548F-2D18-4712-830A-554DCF909E61}">
      <dgm:prSet/>
      <dgm:spPr/>
      <dgm:t>
        <a:bodyPr/>
        <a:lstStyle/>
        <a:p>
          <a:endParaRPr lang="en-US"/>
        </a:p>
      </dgm:t>
    </dgm:pt>
    <dgm:pt modelId="{5369A058-2F3C-4CD6-A459-A84FE48A9195}" type="sibTrans" cxnId="{D501548F-2D18-4712-830A-554DCF909E61}">
      <dgm:prSet/>
      <dgm:spPr/>
      <dgm:t>
        <a:bodyPr/>
        <a:lstStyle/>
        <a:p>
          <a:endParaRPr lang="en-US"/>
        </a:p>
      </dgm:t>
    </dgm:pt>
    <dgm:pt modelId="{710D97B8-52FB-43D4-88A5-7116980D72EC}">
      <dgm:prSet phldrT="[Text]"/>
      <dgm:spPr/>
      <dgm:t>
        <a:bodyPr/>
        <a:lstStyle/>
        <a:p>
          <a:r>
            <a:rPr lang="en-US" b="1"/>
            <a:t>Example: For sale</a:t>
          </a:r>
        </a:p>
      </dgm:t>
    </dgm:pt>
    <dgm:pt modelId="{7D47F74F-82BD-4150-AB16-54538CF665A3}" type="parTrans" cxnId="{9A0EE1C7-B73D-4B0F-B664-B260E2C3A18F}">
      <dgm:prSet/>
      <dgm:spPr/>
      <dgm:t>
        <a:bodyPr/>
        <a:lstStyle/>
        <a:p>
          <a:endParaRPr lang="en-US"/>
        </a:p>
      </dgm:t>
    </dgm:pt>
    <dgm:pt modelId="{F3775A4B-3A5E-423F-9F6C-45EC7AC20479}" type="sibTrans" cxnId="{9A0EE1C7-B73D-4B0F-B664-B260E2C3A18F}">
      <dgm:prSet/>
      <dgm:spPr/>
      <dgm:t>
        <a:bodyPr/>
        <a:lstStyle/>
        <a:p>
          <a:endParaRPr lang="en-US"/>
        </a:p>
      </dgm:t>
    </dgm:pt>
    <dgm:pt modelId="{487E3DB6-9C65-43BD-B02B-774CED250FF6}">
      <dgm:prSet phldrT="[Text]"/>
      <dgm:spPr/>
      <dgm:t>
        <a:bodyPr/>
        <a:lstStyle/>
        <a:p>
          <a:r>
            <a:rPr lang="en-US"/>
            <a:t>Subcategory</a:t>
          </a:r>
        </a:p>
      </dgm:t>
    </dgm:pt>
    <dgm:pt modelId="{E7F33EF6-D38F-4663-B594-49A2EBCFCF5C}" type="parTrans" cxnId="{47DD59ED-54C2-4930-A7CB-5692FAEBD284}">
      <dgm:prSet/>
      <dgm:spPr/>
      <dgm:t>
        <a:bodyPr/>
        <a:lstStyle/>
        <a:p>
          <a:endParaRPr lang="en-US"/>
        </a:p>
      </dgm:t>
    </dgm:pt>
    <dgm:pt modelId="{E4531B2D-86A9-4F67-A1D0-B558225C2057}" type="sibTrans" cxnId="{47DD59ED-54C2-4930-A7CB-5692FAEBD284}">
      <dgm:prSet/>
      <dgm:spPr/>
      <dgm:t>
        <a:bodyPr/>
        <a:lstStyle/>
        <a:p>
          <a:endParaRPr lang="en-US"/>
        </a:p>
      </dgm:t>
    </dgm:pt>
    <dgm:pt modelId="{32336C59-A97B-4BB0-BE93-E82FC553CADB}">
      <dgm:prSet phldrT="[Text]"/>
      <dgm:spPr/>
      <dgm:t>
        <a:bodyPr/>
        <a:lstStyle/>
        <a:p>
          <a:r>
            <a:rPr lang="en-US" b="1"/>
            <a:t>Examples: Furniture, Appliances, Electronics</a:t>
          </a:r>
        </a:p>
      </dgm:t>
    </dgm:pt>
    <dgm:pt modelId="{B093CDC5-F83C-483B-BA03-C3AD4D2E300D}" type="parTrans" cxnId="{46ED59E9-6329-4CA1-9D87-FF4EC3D69E8A}">
      <dgm:prSet/>
      <dgm:spPr/>
      <dgm:t>
        <a:bodyPr/>
        <a:lstStyle/>
        <a:p>
          <a:endParaRPr lang="en-US"/>
        </a:p>
      </dgm:t>
    </dgm:pt>
    <dgm:pt modelId="{A1502961-E4DC-456C-8601-EEFA8CC58CF3}" type="sibTrans" cxnId="{46ED59E9-6329-4CA1-9D87-FF4EC3D69E8A}">
      <dgm:prSet/>
      <dgm:spPr/>
      <dgm:t>
        <a:bodyPr/>
        <a:lstStyle/>
        <a:p>
          <a:endParaRPr lang="en-US"/>
        </a:p>
      </dgm:t>
    </dgm:pt>
    <dgm:pt modelId="{845CEDB2-D55E-49F8-9609-DBC4AD3A2784}" type="pres">
      <dgm:prSet presAssocID="{00FB8BC5-181A-4EAA-A7B8-96E5D2A2F405}" presName="rootnode" presStyleCnt="0">
        <dgm:presLayoutVars>
          <dgm:chMax/>
          <dgm:chPref/>
          <dgm:dir/>
          <dgm:animLvl val="lvl"/>
        </dgm:presLayoutVars>
      </dgm:prSet>
      <dgm:spPr/>
    </dgm:pt>
    <dgm:pt modelId="{9C1B8C25-E5A8-48C9-AFB5-2C22F89F2994}" type="pres">
      <dgm:prSet presAssocID="{4BFCE700-25D5-4297-B9C6-B158D280AB67}" presName="composite" presStyleCnt="0"/>
      <dgm:spPr/>
    </dgm:pt>
    <dgm:pt modelId="{2BF17192-DD02-412A-995B-1740415EFB20}" type="pres">
      <dgm:prSet presAssocID="{4BFCE700-25D5-4297-B9C6-B158D280AB67}" presName="bentUpArrow1" presStyleLbl="alignImgPlace1" presStyleIdx="0" presStyleCnt="2"/>
      <dgm:spPr>
        <a:solidFill>
          <a:schemeClr val="accent2">
            <a:lumMod val="75000"/>
          </a:schemeClr>
        </a:solidFill>
      </dgm:spPr>
    </dgm:pt>
    <dgm:pt modelId="{A0D28005-CF9A-4233-B443-FEDB2BBF6B13}" type="pres">
      <dgm:prSet presAssocID="{4BFCE700-25D5-4297-B9C6-B158D280AB6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14A4B29-4B87-4634-891A-C4837F45221C}" type="pres">
      <dgm:prSet presAssocID="{4BFCE700-25D5-4297-B9C6-B158D280AB67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34EF137-45B7-4996-A6D1-DFA55AA68B98}" type="pres">
      <dgm:prSet presAssocID="{6B5A8F51-DC39-4068-9216-AA56261D6760}" presName="sibTrans" presStyleCnt="0"/>
      <dgm:spPr/>
    </dgm:pt>
    <dgm:pt modelId="{48C3B9BC-F3E3-436C-82E5-A01616AE061A}" type="pres">
      <dgm:prSet presAssocID="{3D79F361-F6A5-435A-8E8C-D51B27D95A4E}" presName="composite" presStyleCnt="0"/>
      <dgm:spPr/>
    </dgm:pt>
    <dgm:pt modelId="{1CF20DDF-8EBD-4A62-B889-53FCF7CD0ECD}" type="pres">
      <dgm:prSet presAssocID="{3D79F361-F6A5-435A-8E8C-D51B27D95A4E}" presName="bentUpArrow1" presStyleLbl="alignImgPlace1" presStyleIdx="1" presStyleCnt="2"/>
      <dgm:spPr>
        <a:solidFill>
          <a:schemeClr val="accent3">
            <a:lumMod val="60000"/>
            <a:lumOff val="40000"/>
          </a:schemeClr>
        </a:solidFill>
      </dgm:spPr>
    </dgm:pt>
    <dgm:pt modelId="{FAC41D80-D481-4467-9876-ACF797FECC96}" type="pres">
      <dgm:prSet presAssocID="{3D79F361-F6A5-435A-8E8C-D51B27D95A4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994902C-1A9A-4F41-B4C9-21786F108681}" type="pres">
      <dgm:prSet presAssocID="{3D79F361-F6A5-435A-8E8C-D51B27D95A4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A57CD6E-85CF-44E4-845A-A53647DC8E50}" type="pres">
      <dgm:prSet presAssocID="{5369A058-2F3C-4CD6-A459-A84FE48A9195}" presName="sibTrans" presStyleCnt="0"/>
      <dgm:spPr/>
    </dgm:pt>
    <dgm:pt modelId="{DFE4B398-A103-45A3-AFC2-7FB5223B5F46}" type="pres">
      <dgm:prSet presAssocID="{487E3DB6-9C65-43BD-B02B-774CED250FF6}" presName="composite" presStyleCnt="0"/>
      <dgm:spPr/>
    </dgm:pt>
    <dgm:pt modelId="{C819BCF8-9851-49E4-8A90-6D48D4138E53}" type="pres">
      <dgm:prSet presAssocID="{487E3DB6-9C65-43BD-B02B-774CED250FF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66E60D14-9B3A-4674-BA24-A7A48D29EE62}" type="pres">
      <dgm:prSet presAssocID="{487E3DB6-9C65-43BD-B02B-774CED250FF6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2C54808-7C73-4E1D-B70F-010ADAE0D6F7}" srcId="{00FB8BC5-181A-4EAA-A7B8-96E5D2A2F405}" destId="{4BFCE700-25D5-4297-B9C6-B158D280AB67}" srcOrd="0" destOrd="0" parTransId="{BAD2768B-1A90-495F-BB52-20021EDC9CDE}" sibTransId="{6B5A8F51-DC39-4068-9216-AA56261D6760}"/>
    <dgm:cxn modelId="{62D8FC13-5CC8-44D3-BA5B-FAD6D03206A3}" type="presOf" srcId="{32336C59-A97B-4BB0-BE93-E82FC553CADB}" destId="{66E60D14-9B3A-4674-BA24-A7A48D29EE62}" srcOrd="0" destOrd="0" presId="urn:microsoft.com/office/officeart/2005/8/layout/StepDownProcess"/>
    <dgm:cxn modelId="{61EAB16A-B94A-4BB0-A840-098E934EDC73}" type="presOf" srcId="{487E3DB6-9C65-43BD-B02B-774CED250FF6}" destId="{C819BCF8-9851-49E4-8A90-6D48D4138E53}" srcOrd="0" destOrd="0" presId="urn:microsoft.com/office/officeart/2005/8/layout/StepDownProcess"/>
    <dgm:cxn modelId="{396DAB6B-1DB9-443C-8A10-8A5D9A3EF725}" type="presOf" srcId="{00FB8BC5-181A-4EAA-A7B8-96E5D2A2F405}" destId="{845CEDB2-D55E-49F8-9609-DBC4AD3A2784}" srcOrd="0" destOrd="0" presId="urn:microsoft.com/office/officeart/2005/8/layout/StepDownProcess"/>
    <dgm:cxn modelId="{43572F5A-8D68-4413-8663-A25A52BF2C10}" type="presOf" srcId="{4BFCE700-25D5-4297-B9C6-B158D280AB67}" destId="{A0D28005-CF9A-4233-B443-FEDB2BBF6B13}" srcOrd="0" destOrd="0" presId="urn:microsoft.com/office/officeart/2005/8/layout/StepDownProcess"/>
    <dgm:cxn modelId="{19A4A082-3ECD-4B08-AEA6-CDEB9D12C0E9}" type="presOf" srcId="{EC307E6A-D01F-42BA-94C0-ED9246E77696}" destId="{C14A4B29-4B87-4634-891A-C4837F45221C}" srcOrd="0" destOrd="0" presId="urn:microsoft.com/office/officeart/2005/8/layout/StepDownProcess"/>
    <dgm:cxn modelId="{D501548F-2D18-4712-830A-554DCF909E61}" srcId="{00FB8BC5-181A-4EAA-A7B8-96E5D2A2F405}" destId="{3D79F361-F6A5-435A-8E8C-D51B27D95A4E}" srcOrd="1" destOrd="0" parTransId="{4784C09D-29F8-479B-A3C3-826AC9F7B970}" sibTransId="{5369A058-2F3C-4CD6-A459-A84FE48A9195}"/>
    <dgm:cxn modelId="{E572E792-3AA9-40C4-80C3-F0FAB2693339}" type="presOf" srcId="{3D79F361-F6A5-435A-8E8C-D51B27D95A4E}" destId="{FAC41D80-D481-4467-9876-ACF797FECC96}" srcOrd="0" destOrd="0" presId="urn:microsoft.com/office/officeart/2005/8/layout/StepDownProcess"/>
    <dgm:cxn modelId="{8133A7BA-E49E-4189-A19B-1E9FE989D591}" type="presOf" srcId="{710D97B8-52FB-43D4-88A5-7116980D72EC}" destId="{A994902C-1A9A-4F41-B4C9-21786F108681}" srcOrd="0" destOrd="0" presId="urn:microsoft.com/office/officeart/2005/8/layout/StepDownProcess"/>
    <dgm:cxn modelId="{9A0EE1C7-B73D-4B0F-B664-B260E2C3A18F}" srcId="{3D79F361-F6A5-435A-8E8C-D51B27D95A4E}" destId="{710D97B8-52FB-43D4-88A5-7116980D72EC}" srcOrd="0" destOrd="0" parTransId="{7D47F74F-82BD-4150-AB16-54538CF665A3}" sibTransId="{F3775A4B-3A5E-423F-9F6C-45EC7AC20479}"/>
    <dgm:cxn modelId="{46ED59E9-6329-4CA1-9D87-FF4EC3D69E8A}" srcId="{487E3DB6-9C65-43BD-B02B-774CED250FF6}" destId="{32336C59-A97B-4BB0-BE93-E82FC553CADB}" srcOrd="0" destOrd="0" parTransId="{B093CDC5-F83C-483B-BA03-C3AD4D2E300D}" sibTransId="{A1502961-E4DC-456C-8601-EEFA8CC58CF3}"/>
    <dgm:cxn modelId="{47DD59ED-54C2-4930-A7CB-5692FAEBD284}" srcId="{00FB8BC5-181A-4EAA-A7B8-96E5D2A2F405}" destId="{487E3DB6-9C65-43BD-B02B-774CED250FF6}" srcOrd="2" destOrd="0" parTransId="{E7F33EF6-D38F-4663-B594-49A2EBCFCF5C}" sibTransId="{E4531B2D-86A9-4F67-A1D0-B558225C2057}"/>
    <dgm:cxn modelId="{A30F3DFA-AE8E-4E12-BBFF-E6B3DF9CCF81}" srcId="{4BFCE700-25D5-4297-B9C6-B158D280AB67}" destId="{EC307E6A-D01F-42BA-94C0-ED9246E77696}" srcOrd="0" destOrd="0" parTransId="{69414014-AABF-410E-AC59-C3B85ABFE771}" sibTransId="{88A70FCB-9F81-4882-B7C8-4745FAB60831}"/>
    <dgm:cxn modelId="{97FABC8F-AB36-4070-B307-CF787E481D85}" type="presParOf" srcId="{845CEDB2-D55E-49F8-9609-DBC4AD3A2784}" destId="{9C1B8C25-E5A8-48C9-AFB5-2C22F89F2994}" srcOrd="0" destOrd="0" presId="urn:microsoft.com/office/officeart/2005/8/layout/StepDownProcess"/>
    <dgm:cxn modelId="{805A4B71-138C-48C3-99D2-2C2F9C8FF899}" type="presParOf" srcId="{9C1B8C25-E5A8-48C9-AFB5-2C22F89F2994}" destId="{2BF17192-DD02-412A-995B-1740415EFB20}" srcOrd="0" destOrd="0" presId="urn:microsoft.com/office/officeart/2005/8/layout/StepDownProcess"/>
    <dgm:cxn modelId="{C63ED212-D486-4967-9F69-C318442A5913}" type="presParOf" srcId="{9C1B8C25-E5A8-48C9-AFB5-2C22F89F2994}" destId="{A0D28005-CF9A-4233-B443-FEDB2BBF6B13}" srcOrd="1" destOrd="0" presId="urn:microsoft.com/office/officeart/2005/8/layout/StepDownProcess"/>
    <dgm:cxn modelId="{E8B669DB-7C49-44A9-A591-5AF63935312D}" type="presParOf" srcId="{9C1B8C25-E5A8-48C9-AFB5-2C22F89F2994}" destId="{C14A4B29-4B87-4634-891A-C4837F45221C}" srcOrd="2" destOrd="0" presId="urn:microsoft.com/office/officeart/2005/8/layout/StepDownProcess"/>
    <dgm:cxn modelId="{1AEC9B82-3832-4953-9FE8-AD19901BB45D}" type="presParOf" srcId="{845CEDB2-D55E-49F8-9609-DBC4AD3A2784}" destId="{A34EF137-45B7-4996-A6D1-DFA55AA68B98}" srcOrd="1" destOrd="0" presId="urn:microsoft.com/office/officeart/2005/8/layout/StepDownProcess"/>
    <dgm:cxn modelId="{CB4353CE-909B-47A7-A638-4B5D11F1736E}" type="presParOf" srcId="{845CEDB2-D55E-49F8-9609-DBC4AD3A2784}" destId="{48C3B9BC-F3E3-436C-82E5-A01616AE061A}" srcOrd="2" destOrd="0" presId="urn:microsoft.com/office/officeart/2005/8/layout/StepDownProcess"/>
    <dgm:cxn modelId="{16DB7F81-FD34-4602-999E-A334A4C1D4F0}" type="presParOf" srcId="{48C3B9BC-F3E3-436C-82E5-A01616AE061A}" destId="{1CF20DDF-8EBD-4A62-B889-53FCF7CD0ECD}" srcOrd="0" destOrd="0" presId="urn:microsoft.com/office/officeart/2005/8/layout/StepDownProcess"/>
    <dgm:cxn modelId="{C70F841A-38FD-4FB7-BE36-CA8E318B3D8D}" type="presParOf" srcId="{48C3B9BC-F3E3-436C-82E5-A01616AE061A}" destId="{FAC41D80-D481-4467-9876-ACF797FECC96}" srcOrd="1" destOrd="0" presId="urn:microsoft.com/office/officeart/2005/8/layout/StepDownProcess"/>
    <dgm:cxn modelId="{76AF2B59-4189-4423-A9E4-62533907CA4E}" type="presParOf" srcId="{48C3B9BC-F3E3-436C-82E5-A01616AE061A}" destId="{A994902C-1A9A-4F41-B4C9-21786F108681}" srcOrd="2" destOrd="0" presId="urn:microsoft.com/office/officeart/2005/8/layout/StepDownProcess"/>
    <dgm:cxn modelId="{EB4C3CB6-E15A-4AFE-9CC6-9B1C34C9BE3C}" type="presParOf" srcId="{845CEDB2-D55E-49F8-9609-DBC4AD3A2784}" destId="{4A57CD6E-85CF-44E4-845A-A53647DC8E50}" srcOrd="3" destOrd="0" presId="urn:microsoft.com/office/officeart/2005/8/layout/StepDownProcess"/>
    <dgm:cxn modelId="{476B0A9E-8AFA-44E5-AB4B-0F20973DA50A}" type="presParOf" srcId="{845CEDB2-D55E-49F8-9609-DBC4AD3A2784}" destId="{DFE4B398-A103-45A3-AFC2-7FB5223B5F46}" srcOrd="4" destOrd="0" presId="urn:microsoft.com/office/officeart/2005/8/layout/StepDownProcess"/>
    <dgm:cxn modelId="{6D027082-D2F6-42C5-9405-F8EC4844927C}" type="presParOf" srcId="{DFE4B398-A103-45A3-AFC2-7FB5223B5F46}" destId="{C819BCF8-9851-49E4-8A90-6D48D4138E53}" srcOrd="0" destOrd="0" presId="urn:microsoft.com/office/officeart/2005/8/layout/StepDownProcess"/>
    <dgm:cxn modelId="{21158322-6663-46F5-AD4B-090AA03C6DB3}" type="presParOf" srcId="{DFE4B398-A103-45A3-AFC2-7FB5223B5F46}" destId="{66E60D14-9B3A-4674-BA24-A7A48D29EE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C37B8-75BE-4E0B-9171-5959D0650CB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93E8D-A53F-44D7-838A-02315811EBD4}">
      <dgm:prSet phldrT="[Text]" custT="1"/>
      <dgm:spPr/>
      <dgm:t>
        <a:bodyPr/>
        <a:lstStyle/>
        <a:p>
          <a:r>
            <a:rPr lang="en-US" sz="1800" b="1"/>
            <a:t>Data Acquisition</a:t>
          </a:r>
        </a:p>
      </dgm:t>
    </dgm:pt>
    <dgm:pt modelId="{2C153387-3EFE-4288-9E29-87F2DFA26C88}" type="parTrans" cxnId="{93BD3235-0661-45CA-B648-C28C1EE1A4A8}">
      <dgm:prSet/>
      <dgm:spPr/>
      <dgm:t>
        <a:bodyPr/>
        <a:lstStyle/>
        <a:p>
          <a:endParaRPr lang="en-US" sz="1800" b="1"/>
        </a:p>
      </dgm:t>
    </dgm:pt>
    <dgm:pt modelId="{6060F802-9E8D-4B65-B363-0AB122FAA359}" type="sibTrans" cxnId="{93BD3235-0661-45CA-B648-C28C1EE1A4A8}">
      <dgm:prSet/>
      <dgm:spPr/>
      <dgm:t>
        <a:bodyPr/>
        <a:lstStyle/>
        <a:p>
          <a:endParaRPr lang="en-US" sz="1800" b="1"/>
        </a:p>
      </dgm:t>
    </dgm:pt>
    <dgm:pt modelId="{99285AE8-EDC5-4385-8185-E41A00F0FAE2}">
      <dgm:prSet phldrT="[Text]" custT="1"/>
      <dgm:spPr/>
      <dgm:t>
        <a:bodyPr/>
        <a:lstStyle/>
        <a:p>
          <a:r>
            <a:rPr lang="en-US" sz="1800" b="1"/>
            <a:t>Data Cleaning</a:t>
          </a:r>
        </a:p>
      </dgm:t>
    </dgm:pt>
    <dgm:pt modelId="{BCEE4335-66B7-4A05-AE9F-7A7334DDCAE1}" type="parTrans" cxnId="{120AAFB6-12E1-43D6-91FD-44DF2BF295C3}">
      <dgm:prSet/>
      <dgm:spPr/>
      <dgm:t>
        <a:bodyPr/>
        <a:lstStyle/>
        <a:p>
          <a:endParaRPr lang="en-US" sz="1800" b="1"/>
        </a:p>
      </dgm:t>
    </dgm:pt>
    <dgm:pt modelId="{23C0632C-DC2D-455C-A16C-3853B47EFEF3}" type="sibTrans" cxnId="{120AAFB6-12E1-43D6-91FD-44DF2BF295C3}">
      <dgm:prSet/>
      <dgm:spPr/>
      <dgm:t>
        <a:bodyPr/>
        <a:lstStyle/>
        <a:p>
          <a:endParaRPr lang="en-US" sz="1800" b="1"/>
        </a:p>
      </dgm:t>
    </dgm:pt>
    <dgm:pt modelId="{5F1753B6-D03D-4DC7-BB66-627DA08C8197}" type="pres">
      <dgm:prSet presAssocID="{772C37B8-75BE-4E0B-9171-5959D0650CB1}" presName="CompostProcess" presStyleCnt="0">
        <dgm:presLayoutVars>
          <dgm:dir/>
          <dgm:resizeHandles val="exact"/>
        </dgm:presLayoutVars>
      </dgm:prSet>
      <dgm:spPr/>
    </dgm:pt>
    <dgm:pt modelId="{2D142209-4118-43EE-8E82-B7BAF3C6EF38}" type="pres">
      <dgm:prSet presAssocID="{772C37B8-75BE-4E0B-9171-5959D0650CB1}" presName="arrow" presStyleLbl="bgShp" presStyleIdx="0" presStyleCnt="1"/>
      <dgm:spPr/>
    </dgm:pt>
    <dgm:pt modelId="{59AA0DEF-D7BD-4EC4-9D57-A959BAB383A1}" type="pres">
      <dgm:prSet presAssocID="{772C37B8-75BE-4E0B-9171-5959D0650CB1}" presName="linearProcess" presStyleCnt="0"/>
      <dgm:spPr/>
    </dgm:pt>
    <dgm:pt modelId="{9E502A81-49C5-4886-8943-D41B23867C78}" type="pres">
      <dgm:prSet presAssocID="{D9293E8D-A53F-44D7-838A-02315811EBD4}" presName="textNode" presStyleLbl="node1" presStyleIdx="0" presStyleCnt="2">
        <dgm:presLayoutVars>
          <dgm:bulletEnabled val="1"/>
        </dgm:presLayoutVars>
      </dgm:prSet>
      <dgm:spPr/>
    </dgm:pt>
    <dgm:pt modelId="{D1ABBAAD-897A-415A-ADD9-1548281DA403}" type="pres">
      <dgm:prSet presAssocID="{6060F802-9E8D-4B65-B363-0AB122FAA359}" presName="sibTrans" presStyleCnt="0"/>
      <dgm:spPr/>
    </dgm:pt>
    <dgm:pt modelId="{04F952D9-0AD5-445B-8FB4-E3406BB71488}" type="pres">
      <dgm:prSet presAssocID="{99285AE8-EDC5-4385-8185-E41A00F0FAE2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98840C27-EA03-4737-B850-AEB372E8F817}" type="presOf" srcId="{99285AE8-EDC5-4385-8185-E41A00F0FAE2}" destId="{04F952D9-0AD5-445B-8FB4-E3406BB71488}" srcOrd="0" destOrd="0" presId="urn:microsoft.com/office/officeart/2005/8/layout/hProcess9"/>
    <dgm:cxn modelId="{93BD3235-0661-45CA-B648-C28C1EE1A4A8}" srcId="{772C37B8-75BE-4E0B-9171-5959D0650CB1}" destId="{D9293E8D-A53F-44D7-838A-02315811EBD4}" srcOrd="0" destOrd="0" parTransId="{2C153387-3EFE-4288-9E29-87F2DFA26C88}" sibTransId="{6060F802-9E8D-4B65-B363-0AB122FAA359}"/>
    <dgm:cxn modelId="{96BBA373-CFB6-48CA-AD0D-F34D54B1B5D3}" type="presOf" srcId="{772C37B8-75BE-4E0B-9171-5959D0650CB1}" destId="{5F1753B6-D03D-4DC7-BB66-627DA08C8197}" srcOrd="0" destOrd="0" presId="urn:microsoft.com/office/officeart/2005/8/layout/hProcess9"/>
    <dgm:cxn modelId="{120AAFB6-12E1-43D6-91FD-44DF2BF295C3}" srcId="{772C37B8-75BE-4E0B-9171-5959D0650CB1}" destId="{99285AE8-EDC5-4385-8185-E41A00F0FAE2}" srcOrd="1" destOrd="0" parTransId="{BCEE4335-66B7-4A05-AE9F-7A7334DDCAE1}" sibTransId="{23C0632C-DC2D-455C-A16C-3853B47EFEF3}"/>
    <dgm:cxn modelId="{759DDAE3-D45B-4308-B97E-05451F7D2960}" type="presOf" srcId="{D9293E8D-A53F-44D7-838A-02315811EBD4}" destId="{9E502A81-49C5-4886-8943-D41B23867C78}" srcOrd="0" destOrd="0" presId="urn:microsoft.com/office/officeart/2005/8/layout/hProcess9"/>
    <dgm:cxn modelId="{20719781-81FE-4C69-B4DF-368906AEE1A6}" type="presParOf" srcId="{5F1753B6-D03D-4DC7-BB66-627DA08C8197}" destId="{2D142209-4118-43EE-8E82-B7BAF3C6EF38}" srcOrd="0" destOrd="0" presId="urn:microsoft.com/office/officeart/2005/8/layout/hProcess9"/>
    <dgm:cxn modelId="{B4CCFC5A-0BD2-4CF3-8ECC-6E48A7A24D55}" type="presParOf" srcId="{5F1753B6-D03D-4DC7-BB66-627DA08C8197}" destId="{59AA0DEF-D7BD-4EC4-9D57-A959BAB383A1}" srcOrd="1" destOrd="0" presId="urn:microsoft.com/office/officeart/2005/8/layout/hProcess9"/>
    <dgm:cxn modelId="{B30E728F-B0AD-43AE-BBF4-38EDC1DA4B48}" type="presParOf" srcId="{59AA0DEF-D7BD-4EC4-9D57-A959BAB383A1}" destId="{9E502A81-49C5-4886-8943-D41B23867C78}" srcOrd="0" destOrd="0" presId="urn:microsoft.com/office/officeart/2005/8/layout/hProcess9"/>
    <dgm:cxn modelId="{3E74F6CC-AA83-4D56-8FB7-692FB76AC705}" type="presParOf" srcId="{59AA0DEF-D7BD-4EC4-9D57-A959BAB383A1}" destId="{D1ABBAAD-897A-415A-ADD9-1548281DA403}" srcOrd="1" destOrd="0" presId="urn:microsoft.com/office/officeart/2005/8/layout/hProcess9"/>
    <dgm:cxn modelId="{25B4B9AB-90A8-484B-8A89-7887DED7BF1F}" type="presParOf" srcId="{59AA0DEF-D7BD-4EC4-9D57-A959BAB383A1}" destId="{04F952D9-0AD5-445B-8FB4-E3406BB71488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FA15A8-F621-4713-8A58-5FFACF39AD8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DBA493-FCC7-45B6-9C09-F4A8DF23BB5E}">
      <dgm:prSet phldrT="[Text]" custT="1"/>
      <dgm:spPr/>
      <dgm:t>
        <a:bodyPr/>
        <a:lstStyle/>
        <a:p>
          <a:r>
            <a:rPr lang="en-US" sz="1000" b="0"/>
            <a:t>White space</a:t>
          </a:r>
        </a:p>
      </dgm:t>
    </dgm:pt>
    <dgm:pt modelId="{BBDF5F7E-E65E-46AA-B8BD-78095D7F0C02}" type="parTrans" cxnId="{0ECE11D2-FB0A-4109-8F0E-01535603305F}">
      <dgm:prSet/>
      <dgm:spPr/>
      <dgm:t>
        <a:bodyPr/>
        <a:lstStyle/>
        <a:p>
          <a:endParaRPr lang="en-US" sz="2000" b="0"/>
        </a:p>
      </dgm:t>
    </dgm:pt>
    <dgm:pt modelId="{73458EE6-4B3F-4F6F-A53C-E6AC25ED7464}" type="sibTrans" cxnId="{0ECE11D2-FB0A-4109-8F0E-01535603305F}">
      <dgm:prSet/>
      <dgm:spPr/>
      <dgm:t>
        <a:bodyPr/>
        <a:lstStyle/>
        <a:p>
          <a:endParaRPr lang="en-US" sz="2000" b="0"/>
        </a:p>
      </dgm:t>
    </dgm:pt>
    <dgm:pt modelId="{22C08B9B-1E00-40B3-8857-8FA4E7AC0543}">
      <dgm:prSet phldrT="[Text]" custT="1"/>
      <dgm:spPr/>
      <dgm:t>
        <a:bodyPr/>
        <a:lstStyle/>
        <a:p>
          <a:r>
            <a:rPr lang="en-US" sz="800" b="0"/>
            <a:t>Lemmatization</a:t>
          </a:r>
        </a:p>
      </dgm:t>
    </dgm:pt>
    <dgm:pt modelId="{EF054372-6F42-4092-8696-67115397D51F}" type="parTrans" cxnId="{C4F43CD7-10F4-4E3B-A9AC-90BA996108A2}">
      <dgm:prSet/>
      <dgm:spPr/>
      <dgm:t>
        <a:bodyPr/>
        <a:lstStyle/>
        <a:p>
          <a:endParaRPr lang="en-US" sz="2000" b="0"/>
        </a:p>
      </dgm:t>
    </dgm:pt>
    <dgm:pt modelId="{6774157F-C367-4C0C-80E3-6E2403D24028}" type="sibTrans" cxnId="{C4F43CD7-10F4-4E3B-A9AC-90BA996108A2}">
      <dgm:prSet/>
      <dgm:spPr/>
      <dgm:t>
        <a:bodyPr/>
        <a:lstStyle/>
        <a:p>
          <a:endParaRPr lang="en-US" sz="2000" b="0"/>
        </a:p>
      </dgm:t>
    </dgm:pt>
    <dgm:pt modelId="{C85E6D02-05FB-432A-8335-A202091F42C6}">
      <dgm:prSet phldrT="[Text]" custT="1"/>
      <dgm:spPr/>
      <dgm:t>
        <a:bodyPr/>
        <a:lstStyle/>
        <a:p>
          <a:r>
            <a:rPr lang="en-US" sz="1000" b="0"/>
            <a:t>Stop Words</a:t>
          </a:r>
        </a:p>
      </dgm:t>
    </dgm:pt>
    <dgm:pt modelId="{39755ED1-8CD5-445E-B62F-1ABA960C0A87}" type="parTrans" cxnId="{78B978A6-C8BE-44A3-B161-01BB8BD6AE72}">
      <dgm:prSet/>
      <dgm:spPr/>
      <dgm:t>
        <a:bodyPr/>
        <a:lstStyle/>
        <a:p>
          <a:endParaRPr lang="en-US" sz="2000" b="0"/>
        </a:p>
      </dgm:t>
    </dgm:pt>
    <dgm:pt modelId="{406B6778-0ACF-45DB-97B1-38F520A4FCC5}" type="sibTrans" cxnId="{78B978A6-C8BE-44A3-B161-01BB8BD6AE72}">
      <dgm:prSet/>
      <dgm:spPr/>
      <dgm:t>
        <a:bodyPr/>
        <a:lstStyle/>
        <a:p>
          <a:endParaRPr lang="en-US" sz="2000" b="0"/>
        </a:p>
      </dgm:t>
    </dgm:pt>
    <dgm:pt modelId="{56F1F46B-0FF1-42D0-AFD6-26032F576282}">
      <dgm:prSet phldrT="[Text]" custT="1"/>
      <dgm:spPr/>
      <dgm:t>
        <a:bodyPr/>
        <a:lstStyle/>
        <a:p>
          <a:r>
            <a:rPr lang="en-US" sz="800" b="0"/>
            <a:t>N-grams</a:t>
          </a:r>
        </a:p>
      </dgm:t>
    </dgm:pt>
    <dgm:pt modelId="{9680A42F-13B3-4DE9-8C8C-CDD260C3BB60}" type="parTrans" cxnId="{E37513CB-B8BC-4004-9FD1-EBAC51829154}">
      <dgm:prSet/>
      <dgm:spPr/>
      <dgm:t>
        <a:bodyPr/>
        <a:lstStyle/>
        <a:p>
          <a:endParaRPr lang="en-US" sz="2000" b="0"/>
        </a:p>
      </dgm:t>
    </dgm:pt>
    <dgm:pt modelId="{126870B8-2CF9-4C99-B730-9E36D4F49A2C}" type="sibTrans" cxnId="{E37513CB-B8BC-4004-9FD1-EBAC51829154}">
      <dgm:prSet/>
      <dgm:spPr/>
      <dgm:t>
        <a:bodyPr/>
        <a:lstStyle/>
        <a:p>
          <a:endParaRPr lang="en-US" sz="2000" b="0"/>
        </a:p>
      </dgm:t>
    </dgm:pt>
    <dgm:pt modelId="{64383F8D-6B5B-4A66-9819-830F90D1BFFC}">
      <dgm:prSet phldrT="[Text]" custT="1"/>
      <dgm:spPr/>
      <dgm:t>
        <a:bodyPr/>
        <a:lstStyle/>
        <a:p>
          <a:r>
            <a:rPr lang="en-US" sz="900" b="0"/>
            <a:t>Vectorization</a:t>
          </a:r>
          <a:endParaRPr lang="en-US" sz="1000" b="0"/>
        </a:p>
      </dgm:t>
    </dgm:pt>
    <dgm:pt modelId="{24D9049D-8D4F-4828-A4EB-DAECBDD2EA1B}" type="parTrans" cxnId="{8FDFF60F-9820-4C0B-9C10-955E35249475}">
      <dgm:prSet/>
      <dgm:spPr/>
      <dgm:t>
        <a:bodyPr/>
        <a:lstStyle/>
        <a:p>
          <a:endParaRPr lang="en-US"/>
        </a:p>
      </dgm:t>
    </dgm:pt>
    <dgm:pt modelId="{CF00FDD2-6ADC-47CD-B61F-135793424A64}" type="sibTrans" cxnId="{8FDFF60F-9820-4C0B-9C10-955E35249475}">
      <dgm:prSet/>
      <dgm:spPr/>
      <dgm:t>
        <a:bodyPr/>
        <a:lstStyle/>
        <a:p>
          <a:endParaRPr lang="en-US"/>
        </a:p>
      </dgm:t>
    </dgm:pt>
    <dgm:pt modelId="{71F10E83-3F23-4905-B87B-6A36C6B1E71D}" type="pres">
      <dgm:prSet presAssocID="{58FA15A8-F621-4713-8A58-5FFACF39AD8C}" presName="rootnode" presStyleCnt="0">
        <dgm:presLayoutVars>
          <dgm:chMax/>
          <dgm:chPref/>
          <dgm:dir/>
          <dgm:animLvl val="lvl"/>
        </dgm:presLayoutVars>
      </dgm:prSet>
      <dgm:spPr/>
    </dgm:pt>
    <dgm:pt modelId="{3DED126F-0B44-4853-BF93-1033A8920FC6}" type="pres">
      <dgm:prSet presAssocID="{6CDBA493-FCC7-45B6-9C09-F4A8DF23BB5E}" presName="composite" presStyleCnt="0"/>
      <dgm:spPr/>
    </dgm:pt>
    <dgm:pt modelId="{1DC603EF-157C-48AD-99E4-DAA52441291F}" type="pres">
      <dgm:prSet presAssocID="{6CDBA493-FCC7-45B6-9C09-F4A8DF23BB5E}" presName="bentUpArrow1" presStyleLbl="alignImgPlace1" presStyleIdx="0" presStyleCnt="4"/>
      <dgm:spPr/>
    </dgm:pt>
    <dgm:pt modelId="{B078E4B0-68F1-4C0B-876E-6614B705CF90}" type="pres">
      <dgm:prSet presAssocID="{6CDBA493-FCC7-45B6-9C09-F4A8DF23BB5E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4BF2A66-8A93-460E-AA94-5AE74FFA0F50}" type="pres">
      <dgm:prSet presAssocID="{6CDBA493-FCC7-45B6-9C09-F4A8DF23BB5E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278F1EB-5F9A-4AA4-A131-D686A94A6747}" type="pres">
      <dgm:prSet presAssocID="{73458EE6-4B3F-4F6F-A53C-E6AC25ED7464}" presName="sibTrans" presStyleCnt="0"/>
      <dgm:spPr/>
    </dgm:pt>
    <dgm:pt modelId="{10ADA4FD-FC2C-4DF2-81AE-C2FEB74598AB}" type="pres">
      <dgm:prSet presAssocID="{22C08B9B-1E00-40B3-8857-8FA4E7AC0543}" presName="composite" presStyleCnt="0"/>
      <dgm:spPr/>
    </dgm:pt>
    <dgm:pt modelId="{D9102B09-2D83-4348-8C8E-0B1B9730606D}" type="pres">
      <dgm:prSet presAssocID="{22C08B9B-1E00-40B3-8857-8FA4E7AC0543}" presName="bentUpArrow1" presStyleLbl="alignImgPlace1" presStyleIdx="1" presStyleCnt="4"/>
      <dgm:spPr/>
    </dgm:pt>
    <dgm:pt modelId="{4D793504-0260-4ED5-9239-69D75FDCC1AA}" type="pres">
      <dgm:prSet presAssocID="{22C08B9B-1E00-40B3-8857-8FA4E7AC0543}" presName="ParentText" presStyleLbl="node1" presStyleIdx="1" presStyleCnt="5" custLinFactNeighborY="-2538">
        <dgm:presLayoutVars>
          <dgm:chMax val="1"/>
          <dgm:chPref val="1"/>
          <dgm:bulletEnabled val="1"/>
        </dgm:presLayoutVars>
      </dgm:prSet>
      <dgm:spPr/>
    </dgm:pt>
    <dgm:pt modelId="{A004A50B-E6CF-4776-946F-98BE384C3DC2}" type="pres">
      <dgm:prSet presAssocID="{22C08B9B-1E00-40B3-8857-8FA4E7AC054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48B32FE-B9A5-45D9-80A5-99B32AF850C6}" type="pres">
      <dgm:prSet presAssocID="{6774157F-C367-4C0C-80E3-6E2403D24028}" presName="sibTrans" presStyleCnt="0"/>
      <dgm:spPr/>
    </dgm:pt>
    <dgm:pt modelId="{95F9CB89-B1AC-428D-8DF8-CBC0CD6D5DD8}" type="pres">
      <dgm:prSet presAssocID="{C85E6D02-05FB-432A-8335-A202091F42C6}" presName="composite" presStyleCnt="0"/>
      <dgm:spPr/>
    </dgm:pt>
    <dgm:pt modelId="{4AC40D1E-4C88-4431-A017-26FC2A6D07E6}" type="pres">
      <dgm:prSet presAssocID="{C85E6D02-05FB-432A-8335-A202091F42C6}" presName="bentUpArrow1" presStyleLbl="alignImgPlace1" presStyleIdx="2" presStyleCnt="4"/>
      <dgm:spPr/>
    </dgm:pt>
    <dgm:pt modelId="{8F8B112D-BE1D-4F06-A132-5BACB2CA8B4C}" type="pres">
      <dgm:prSet presAssocID="{C85E6D02-05FB-432A-8335-A202091F42C6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3E88442C-4DD1-4077-9A70-FACBBCFBC541}" type="pres">
      <dgm:prSet presAssocID="{C85E6D02-05FB-432A-8335-A202091F42C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7EC105D-56C9-4C0B-891A-A7230230AF58}" type="pres">
      <dgm:prSet presAssocID="{406B6778-0ACF-45DB-97B1-38F520A4FCC5}" presName="sibTrans" presStyleCnt="0"/>
      <dgm:spPr/>
    </dgm:pt>
    <dgm:pt modelId="{938C5F67-5136-47DC-A5CA-B8A435E22A93}" type="pres">
      <dgm:prSet presAssocID="{56F1F46B-0FF1-42D0-AFD6-26032F576282}" presName="composite" presStyleCnt="0"/>
      <dgm:spPr/>
    </dgm:pt>
    <dgm:pt modelId="{70A8C9F6-F4EA-4C74-976F-593ED582C901}" type="pres">
      <dgm:prSet presAssocID="{56F1F46B-0FF1-42D0-AFD6-26032F576282}" presName="bentUpArrow1" presStyleLbl="alignImgPlace1" presStyleIdx="3" presStyleCnt="4"/>
      <dgm:spPr/>
    </dgm:pt>
    <dgm:pt modelId="{F71B4943-BAD4-43EA-B1CA-9B3BCB1726FC}" type="pres">
      <dgm:prSet presAssocID="{56F1F46B-0FF1-42D0-AFD6-26032F576282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C003F280-DFD9-42C6-A14D-58744DC70456}" type="pres">
      <dgm:prSet presAssocID="{56F1F46B-0FF1-42D0-AFD6-26032F576282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8761ECC-04E1-4C1C-9A89-AD752A078C36}" type="pres">
      <dgm:prSet presAssocID="{126870B8-2CF9-4C99-B730-9E36D4F49A2C}" presName="sibTrans" presStyleCnt="0"/>
      <dgm:spPr/>
    </dgm:pt>
    <dgm:pt modelId="{CFA5AEBC-BE7D-4DAB-A459-12EB27472D0D}" type="pres">
      <dgm:prSet presAssocID="{64383F8D-6B5B-4A66-9819-830F90D1BFFC}" presName="composite" presStyleCnt="0"/>
      <dgm:spPr/>
    </dgm:pt>
    <dgm:pt modelId="{BE5D1889-B055-43B3-AE31-8EE75C12F01B}" type="pres">
      <dgm:prSet presAssocID="{64383F8D-6B5B-4A66-9819-830F90D1BF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4B6BBA07-C1C7-4CB9-9532-05612A36B62E}" type="presOf" srcId="{C85E6D02-05FB-432A-8335-A202091F42C6}" destId="{8F8B112D-BE1D-4F06-A132-5BACB2CA8B4C}" srcOrd="0" destOrd="0" presId="urn:microsoft.com/office/officeart/2005/8/layout/StepDownProcess"/>
    <dgm:cxn modelId="{8FDFF60F-9820-4C0B-9C10-955E35249475}" srcId="{58FA15A8-F621-4713-8A58-5FFACF39AD8C}" destId="{64383F8D-6B5B-4A66-9819-830F90D1BFFC}" srcOrd="4" destOrd="0" parTransId="{24D9049D-8D4F-4828-A4EB-DAECBDD2EA1B}" sibTransId="{CF00FDD2-6ADC-47CD-B61F-135793424A64}"/>
    <dgm:cxn modelId="{3FD71118-1CC0-479A-AFC3-C5E83B34B4BE}" type="presOf" srcId="{6CDBA493-FCC7-45B6-9C09-F4A8DF23BB5E}" destId="{B078E4B0-68F1-4C0B-876E-6614B705CF90}" srcOrd="0" destOrd="0" presId="urn:microsoft.com/office/officeart/2005/8/layout/StepDownProcess"/>
    <dgm:cxn modelId="{9BF10C64-D9C9-479F-866B-1A8CBD2E9CE8}" type="presOf" srcId="{56F1F46B-0FF1-42D0-AFD6-26032F576282}" destId="{F71B4943-BAD4-43EA-B1CA-9B3BCB1726FC}" srcOrd="0" destOrd="0" presId="urn:microsoft.com/office/officeart/2005/8/layout/StepDownProcess"/>
    <dgm:cxn modelId="{7D6EEE49-91EE-4CE7-846B-54A5BB63CA7C}" type="presOf" srcId="{22C08B9B-1E00-40B3-8857-8FA4E7AC0543}" destId="{4D793504-0260-4ED5-9239-69D75FDCC1AA}" srcOrd="0" destOrd="0" presId="urn:microsoft.com/office/officeart/2005/8/layout/StepDownProcess"/>
    <dgm:cxn modelId="{78B978A6-C8BE-44A3-B161-01BB8BD6AE72}" srcId="{58FA15A8-F621-4713-8A58-5FFACF39AD8C}" destId="{C85E6D02-05FB-432A-8335-A202091F42C6}" srcOrd="2" destOrd="0" parTransId="{39755ED1-8CD5-445E-B62F-1ABA960C0A87}" sibTransId="{406B6778-0ACF-45DB-97B1-38F520A4FCC5}"/>
    <dgm:cxn modelId="{E37513CB-B8BC-4004-9FD1-EBAC51829154}" srcId="{58FA15A8-F621-4713-8A58-5FFACF39AD8C}" destId="{56F1F46B-0FF1-42D0-AFD6-26032F576282}" srcOrd="3" destOrd="0" parTransId="{9680A42F-13B3-4DE9-8C8C-CDD260C3BB60}" sibTransId="{126870B8-2CF9-4C99-B730-9E36D4F49A2C}"/>
    <dgm:cxn modelId="{0ECE11D2-FB0A-4109-8F0E-01535603305F}" srcId="{58FA15A8-F621-4713-8A58-5FFACF39AD8C}" destId="{6CDBA493-FCC7-45B6-9C09-F4A8DF23BB5E}" srcOrd="0" destOrd="0" parTransId="{BBDF5F7E-E65E-46AA-B8BD-78095D7F0C02}" sibTransId="{73458EE6-4B3F-4F6F-A53C-E6AC25ED7464}"/>
    <dgm:cxn modelId="{C4F43CD7-10F4-4E3B-A9AC-90BA996108A2}" srcId="{58FA15A8-F621-4713-8A58-5FFACF39AD8C}" destId="{22C08B9B-1E00-40B3-8857-8FA4E7AC0543}" srcOrd="1" destOrd="0" parTransId="{EF054372-6F42-4092-8696-67115397D51F}" sibTransId="{6774157F-C367-4C0C-80E3-6E2403D24028}"/>
    <dgm:cxn modelId="{57D337DC-E1C8-4FAA-95BD-E0E5E3AEEE54}" type="presOf" srcId="{58FA15A8-F621-4713-8A58-5FFACF39AD8C}" destId="{71F10E83-3F23-4905-B87B-6A36C6B1E71D}" srcOrd="0" destOrd="0" presId="urn:microsoft.com/office/officeart/2005/8/layout/StepDownProcess"/>
    <dgm:cxn modelId="{EA2420E8-D9DA-4AE4-A605-0FA3EB3E2941}" type="presOf" srcId="{64383F8D-6B5B-4A66-9819-830F90D1BFFC}" destId="{BE5D1889-B055-43B3-AE31-8EE75C12F01B}" srcOrd="0" destOrd="0" presId="urn:microsoft.com/office/officeart/2005/8/layout/StepDownProcess"/>
    <dgm:cxn modelId="{E0005DF0-6585-4269-BB43-BB879D9AB34F}" type="presParOf" srcId="{71F10E83-3F23-4905-B87B-6A36C6B1E71D}" destId="{3DED126F-0B44-4853-BF93-1033A8920FC6}" srcOrd="0" destOrd="0" presId="urn:microsoft.com/office/officeart/2005/8/layout/StepDownProcess"/>
    <dgm:cxn modelId="{2B195441-2954-4B1E-8743-49B4E0779980}" type="presParOf" srcId="{3DED126F-0B44-4853-BF93-1033A8920FC6}" destId="{1DC603EF-157C-48AD-99E4-DAA52441291F}" srcOrd="0" destOrd="0" presId="urn:microsoft.com/office/officeart/2005/8/layout/StepDownProcess"/>
    <dgm:cxn modelId="{4C6BAE60-A838-424A-82C1-CE99D71416BB}" type="presParOf" srcId="{3DED126F-0B44-4853-BF93-1033A8920FC6}" destId="{B078E4B0-68F1-4C0B-876E-6614B705CF90}" srcOrd="1" destOrd="0" presId="urn:microsoft.com/office/officeart/2005/8/layout/StepDownProcess"/>
    <dgm:cxn modelId="{81C754AC-CA12-4773-A175-93C6FBCF4617}" type="presParOf" srcId="{3DED126F-0B44-4853-BF93-1033A8920FC6}" destId="{54BF2A66-8A93-460E-AA94-5AE74FFA0F50}" srcOrd="2" destOrd="0" presId="urn:microsoft.com/office/officeart/2005/8/layout/StepDownProcess"/>
    <dgm:cxn modelId="{F9C43783-4B66-4E4E-98A7-ABD1AA95099B}" type="presParOf" srcId="{71F10E83-3F23-4905-B87B-6A36C6B1E71D}" destId="{D278F1EB-5F9A-4AA4-A131-D686A94A6747}" srcOrd="1" destOrd="0" presId="urn:microsoft.com/office/officeart/2005/8/layout/StepDownProcess"/>
    <dgm:cxn modelId="{F124369F-F96E-4B05-B41A-B7CB84395BF5}" type="presParOf" srcId="{71F10E83-3F23-4905-B87B-6A36C6B1E71D}" destId="{10ADA4FD-FC2C-4DF2-81AE-C2FEB74598AB}" srcOrd="2" destOrd="0" presId="urn:microsoft.com/office/officeart/2005/8/layout/StepDownProcess"/>
    <dgm:cxn modelId="{3B4C51D3-8207-4AD0-B26A-9F4FD41D2075}" type="presParOf" srcId="{10ADA4FD-FC2C-4DF2-81AE-C2FEB74598AB}" destId="{D9102B09-2D83-4348-8C8E-0B1B9730606D}" srcOrd="0" destOrd="0" presId="urn:microsoft.com/office/officeart/2005/8/layout/StepDownProcess"/>
    <dgm:cxn modelId="{40B5A9D8-955E-40A4-B2B2-AB6B75731ED2}" type="presParOf" srcId="{10ADA4FD-FC2C-4DF2-81AE-C2FEB74598AB}" destId="{4D793504-0260-4ED5-9239-69D75FDCC1AA}" srcOrd="1" destOrd="0" presId="urn:microsoft.com/office/officeart/2005/8/layout/StepDownProcess"/>
    <dgm:cxn modelId="{8CFE00D7-09DB-42A3-BC63-C0685075C3BF}" type="presParOf" srcId="{10ADA4FD-FC2C-4DF2-81AE-C2FEB74598AB}" destId="{A004A50B-E6CF-4776-946F-98BE384C3DC2}" srcOrd="2" destOrd="0" presId="urn:microsoft.com/office/officeart/2005/8/layout/StepDownProcess"/>
    <dgm:cxn modelId="{9A4D2A43-6769-4D20-B69D-D66447BB228A}" type="presParOf" srcId="{71F10E83-3F23-4905-B87B-6A36C6B1E71D}" destId="{E48B32FE-B9A5-45D9-80A5-99B32AF850C6}" srcOrd="3" destOrd="0" presId="urn:microsoft.com/office/officeart/2005/8/layout/StepDownProcess"/>
    <dgm:cxn modelId="{6EAE878F-061B-45CF-AD7E-0AEA336F7327}" type="presParOf" srcId="{71F10E83-3F23-4905-B87B-6A36C6B1E71D}" destId="{95F9CB89-B1AC-428D-8DF8-CBC0CD6D5DD8}" srcOrd="4" destOrd="0" presId="urn:microsoft.com/office/officeart/2005/8/layout/StepDownProcess"/>
    <dgm:cxn modelId="{CB4AFB83-B2CF-45EB-A1D8-C93CD14563A9}" type="presParOf" srcId="{95F9CB89-B1AC-428D-8DF8-CBC0CD6D5DD8}" destId="{4AC40D1E-4C88-4431-A017-26FC2A6D07E6}" srcOrd="0" destOrd="0" presId="urn:microsoft.com/office/officeart/2005/8/layout/StepDownProcess"/>
    <dgm:cxn modelId="{49A8AA97-3766-4D07-BE76-DC9B2FAC9A17}" type="presParOf" srcId="{95F9CB89-B1AC-428D-8DF8-CBC0CD6D5DD8}" destId="{8F8B112D-BE1D-4F06-A132-5BACB2CA8B4C}" srcOrd="1" destOrd="0" presId="urn:microsoft.com/office/officeart/2005/8/layout/StepDownProcess"/>
    <dgm:cxn modelId="{37F8D90D-A32D-4A85-BFD6-C3A8A1AED4BA}" type="presParOf" srcId="{95F9CB89-B1AC-428D-8DF8-CBC0CD6D5DD8}" destId="{3E88442C-4DD1-4077-9A70-FACBBCFBC541}" srcOrd="2" destOrd="0" presId="urn:microsoft.com/office/officeart/2005/8/layout/StepDownProcess"/>
    <dgm:cxn modelId="{CEF3B16C-F02B-4008-A92C-EEC49540C428}" type="presParOf" srcId="{71F10E83-3F23-4905-B87B-6A36C6B1E71D}" destId="{17EC105D-56C9-4C0B-891A-A7230230AF58}" srcOrd="5" destOrd="0" presId="urn:microsoft.com/office/officeart/2005/8/layout/StepDownProcess"/>
    <dgm:cxn modelId="{D08C5E15-5078-4B86-822B-7B6664E5D215}" type="presParOf" srcId="{71F10E83-3F23-4905-B87B-6A36C6B1E71D}" destId="{938C5F67-5136-47DC-A5CA-B8A435E22A93}" srcOrd="6" destOrd="0" presId="urn:microsoft.com/office/officeart/2005/8/layout/StepDownProcess"/>
    <dgm:cxn modelId="{756BF0CC-2A3E-4C6F-A4F9-88742608309B}" type="presParOf" srcId="{938C5F67-5136-47DC-A5CA-B8A435E22A93}" destId="{70A8C9F6-F4EA-4C74-976F-593ED582C901}" srcOrd="0" destOrd="0" presId="urn:microsoft.com/office/officeart/2005/8/layout/StepDownProcess"/>
    <dgm:cxn modelId="{C5E4A042-D62D-4F45-9D38-CAF4DD2EC946}" type="presParOf" srcId="{938C5F67-5136-47DC-A5CA-B8A435E22A93}" destId="{F71B4943-BAD4-43EA-B1CA-9B3BCB1726FC}" srcOrd="1" destOrd="0" presId="urn:microsoft.com/office/officeart/2005/8/layout/StepDownProcess"/>
    <dgm:cxn modelId="{FBF5680E-0473-4A7B-AE94-D44E5A4E95E1}" type="presParOf" srcId="{938C5F67-5136-47DC-A5CA-B8A435E22A93}" destId="{C003F280-DFD9-42C6-A14D-58744DC70456}" srcOrd="2" destOrd="0" presId="urn:microsoft.com/office/officeart/2005/8/layout/StepDownProcess"/>
    <dgm:cxn modelId="{963102AD-67A4-4955-8D68-8F48886C7240}" type="presParOf" srcId="{71F10E83-3F23-4905-B87B-6A36C6B1E71D}" destId="{B8761ECC-04E1-4C1C-9A89-AD752A078C36}" srcOrd="7" destOrd="0" presId="urn:microsoft.com/office/officeart/2005/8/layout/StepDownProcess"/>
    <dgm:cxn modelId="{13A0E3DA-FB2D-4E95-BCB7-91E920605230}" type="presParOf" srcId="{71F10E83-3F23-4905-B87B-6A36C6B1E71D}" destId="{CFA5AEBC-BE7D-4DAB-A459-12EB27472D0D}" srcOrd="8" destOrd="0" presId="urn:microsoft.com/office/officeart/2005/8/layout/StepDownProcess"/>
    <dgm:cxn modelId="{4609E79A-1950-4720-80C8-AF0794F27F6B}" type="presParOf" srcId="{CFA5AEBC-BE7D-4DAB-A459-12EB27472D0D}" destId="{BE5D1889-B055-43B3-AE31-8EE75C12F01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2C37B8-75BE-4E0B-9171-5959D0650CB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293E8D-A53F-44D7-838A-02315811EBD4}">
      <dgm:prSet phldrT="[Text]" custT="1"/>
      <dgm:spPr/>
      <dgm:t>
        <a:bodyPr/>
        <a:lstStyle/>
        <a:p>
          <a:r>
            <a:rPr lang="en-US" sz="1800" b="1"/>
            <a:t>Topics to Categories</a:t>
          </a:r>
        </a:p>
      </dgm:t>
    </dgm:pt>
    <dgm:pt modelId="{2C153387-3EFE-4288-9E29-87F2DFA26C88}" type="parTrans" cxnId="{93BD3235-0661-45CA-B648-C28C1EE1A4A8}">
      <dgm:prSet/>
      <dgm:spPr/>
      <dgm:t>
        <a:bodyPr/>
        <a:lstStyle/>
        <a:p>
          <a:endParaRPr lang="en-US" sz="1800" b="1"/>
        </a:p>
      </dgm:t>
    </dgm:pt>
    <dgm:pt modelId="{6060F802-9E8D-4B65-B363-0AB122FAA359}" type="sibTrans" cxnId="{93BD3235-0661-45CA-B648-C28C1EE1A4A8}">
      <dgm:prSet/>
      <dgm:spPr/>
      <dgm:t>
        <a:bodyPr/>
        <a:lstStyle/>
        <a:p>
          <a:endParaRPr lang="en-US" sz="1800" b="1"/>
        </a:p>
      </dgm:t>
    </dgm:pt>
    <dgm:pt modelId="{99285AE8-EDC5-4385-8185-E41A00F0FAE2}">
      <dgm:prSet phldrT="[Text]" custT="1"/>
      <dgm:spPr/>
      <dgm:t>
        <a:bodyPr/>
        <a:lstStyle/>
        <a:p>
          <a:r>
            <a:rPr lang="en-US" sz="1800" b="1"/>
            <a:t>Classification</a:t>
          </a:r>
        </a:p>
      </dgm:t>
    </dgm:pt>
    <dgm:pt modelId="{BCEE4335-66B7-4A05-AE9F-7A7334DDCAE1}" type="parTrans" cxnId="{120AAFB6-12E1-43D6-91FD-44DF2BF295C3}">
      <dgm:prSet/>
      <dgm:spPr/>
      <dgm:t>
        <a:bodyPr/>
        <a:lstStyle/>
        <a:p>
          <a:endParaRPr lang="en-US" sz="1800" b="1"/>
        </a:p>
      </dgm:t>
    </dgm:pt>
    <dgm:pt modelId="{23C0632C-DC2D-455C-A16C-3853B47EFEF3}" type="sibTrans" cxnId="{120AAFB6-12E1-43D6-91FD-44DF2BF295C3}">
      <dgm:prSet/>
      <dgm:spPr/>
      <dgm:t>
        <a:bodyPr/>
        <a:lstStyle/>
        <a:p>
          <a:endParaRPr lang="en-US" sz="1800" b="1"/>
        </a:p>
      </dgm:t>
    </dgm:pt>
    <dgm:pt modelId="{831ED63E-9ED8-410C-B60F-08F7C95B82F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800" b="1"/>
            <a:t>Implementation</a:t>
          </a:r>
        </a:p>
      </dgm:t>
    </dgm:pt>
    <dgm:pt modelId="{EDB497FC-2E6D-4721-B858-4D94BE7A27C2}" type="parTrans" cxnId="{1DC6B051-A275-48EB-8E85-F900C51428AC}">
      <dgm:prSet/>
      <dgm:spPr/>
      <dgm:t>
        <a:bodyPr/>
        <a:lstStyle/>
        <a:p>
          <a:endParaRPr lang="en-US" sz="1800" b="1"/>
        </a:p>
      </dgm:t>
    </dgm:pt>
    <dgm:pt modelId="{1EB822E2-1A65-4B7D-BB8F-45EEC72279DB}" type="sibTrans" cxnId="{1DC6B051-A275-48EB-8E85-F900C51428AC}">
      <dgm:prSet/>
      <dgm:spPr/>
      <dgm:t>
        <a:bodyPr/>
        <a:lstStyle/>
        <a:p>
          <a:endParaRPr lang="en-US" sz="1800" b="1"/>
        </a:p>
      </dgm:t>
    </dgm:pt>
    <dgm:pt modelId="{5F1753B6-D03D-4DC7-BB66-627DA08C8197}" type="pres">
      <dgm:prSet presAssocID="{772C37B8-75BE-4E0B-9171-5959D0650CB1}" presName="CompostProcess" presStyleCnt="0">
        <dgm:presLayoutVars>
          <dgm:dir/>
          <dgm:resizeHandles val="exact"/>
        </dgm:presLayoutVars>
      </dgm:prSet>
      <dgm:spPr/>
    </dgm:pt>
    <dgm:pt modelId="{2D142209-4118-43EE-8E82-B7BAF3C6EF38}" type="pres">
      <dgm:prSet presAssocID="{772C37B8-75BE-4E0B-9171-5959D0650CB1}" presName="arrow" presStyleLbl="bgShp" presStyleIdx="0" presStyleCnt="1"/>
      <dgm:spPr/>
    </dgm:pt>
    <dgm:pt modelId="{59AA0DEF-D7BD-4EC4-9D57-A959BAB383A1}" type="pres">
      <dgm:prSet presAssocID="{772C37B8-75BE-4E0B-9171-5959D0650CB1}" presName="linearProcess" presStyleCnt="0"/>
      <dgm:spPr/>
    </dgm:pt>
    <dgm:pt modelId="{9E502A81-49C5-4886-8943-D41B23867C78}" type="pres">
      <dgm:prSet presAssocID="{D9293E8D-A53F-44D7-838A-02315811EBD4}" presName="textNode" presStyleLbl="node1" presStyleIdx="0" presStyleCnt="3">
        <dgm:presLayoutVars>
          <dgm:bulletEnabled val="1"/>
        </dgm:presLayoutVars>
      </dgm:prSet>
      <dgm:spPr/>
    </dgm:pt>
    <dgm:pt modelId="{D1ABBAAD-897A-415A-ADD9-1548281DA403}" type="pres">
      <dgm:prSet presAssocID="{6060F802-9E8D-4B65-B363-0AB122FAA359}" presName="sibTrans" presStyleCnt="0"/>
      <dgm:spPr/>
    </dgm:pt>
    <dgm:pt modelId="{04F952D9-0AD5-445B-8FB4-E3406BB71488}" type="pres">
      <dgm:prSet presAssocID="{99285AE8-EDC5-4385-8185-E41A00F0FAE2}" presName="textNode" presStyleLbl="node1" presStyleIdx="1" presStyleCnt="3" custLinFactNeighborX="-1698">
        <dgm:presLayoutVars>
          <dgm:bulletEnabled val="1"/>
        </dgm:presLayoutVars>
      </dgm:prSet>
      <dgm:spPr/>
    </dgm:pt>
    <dgm:pt modelId="{27040638-9954-4C17-A9F1-30ACBB86E9A3}" type="pres">
      <dgm:prSet presAssocID="{23C0632C-DC2D-455C-A16C-3853B47EFEF3}" presName="sibTrans" presStyleCnt="0"/>
      <dgm:spPr/>
    </dgm:pt>
    <dgm:pt modelId="{2B0798D9-B3AC-46B8-834F-9DE45E4BDE3C}" type="pres">
      <dgm:prSet presAssocID="{831ED63E-9ED8-410C-B60F-08F7C95B82F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8840C27-EA03-4737-B850-AEB372E8F817}" type="presOf" srcId="{99285AE8-EDC5-4385-8185-E41A00F0FAE2}" destId="{04F952D9-0AD5-445B-8FB4-E3406BB71488}" srcOrd="0" destOrd="0" presId="urn:microsoft.com/office/officeart/2005/8/layout/hProcess9"/>
    <dgm:cxn modelId="{93BD3235-0661-45CA-B648-C28C1EE1A4A8}" srcId="{772C37B8-75BE-4E0B-9171-5959D0650CB1}" destId="{D9293E8D-A53F-44D7-838A-02315811EBD4}" srcOrd="0" destOrd="0" parTransId="{2C153387-3EFE-4288-9E29-87F2DFA26C88}" sibTransId="{6060F802-9E8D-4B65-B363-0AB122FAA359}"/>
    <dgm:cxn modelId="{1DC6B051-A275-48EB-8E85-F900C51428AC}" srcId="{772C37B8-75BE-4E0B-9171-5959D0650CB1}" destId="{831ED63E-9ED8-410C-B60F-08F7C95B82FB}" srcOrd="2" destOrd="0" parTransId="{EDB497FC-2E6D-4721-B858-4D94BE7A27C2}" sibTransId="{1EB822E2-1A65-4B7D-BB8F-45EEC72279DB}"/>
    <dgm:cxn modelId="{96BBA373-CFB6-48CA-AD0D-F34D54B1B5D3}" type="presOf" srcId="{772C37B8-75BE-4E0B-9171-5959D0650CB1}" destId="{5F1753B6-D03D-4DC7-BB66-627DA08C8197}" srcOrd="0" destOrd="0" presId="urn:microsoft.com/office/officeart/2005/8/layout/hProcess9"/>
    <dgm:cxn modelId="{5BE8E47C-74FD-451A-9600-FEFE7A91C8A2}" type="presOf" srcId="{831ED63E-9ED8-410C-B60F-08F7C95B82FB}" destId="{2B0798D9-B3AC-46B8-834F-9DE45E4BDE3C}" srcOrd="0" destOrd="0" presId="urn:microsoft.com/office/officeart/2005/8/layout/hProcess9"/>
    <dgm:cxn modelId="{120AAFB6-12E1-43D6-91FD-44DF2BF295C3}" srcId="{772C37B8-75BE-4E0B-9171-5959D0650CB1}" destId="{99285AE8-EDC5-4385-8185-E41A00F0FAE2}" srcOrd="1" destOrd="0" parTransId="{BCEE4335-66B7-4A05-AE9F-7A7334DDCAE1}" sibTransId="{23C0632C-DC2D-455C-A16C-3853B47EFEF3}"/>
    <dgm:cxn modelId="{759DDAE3-D45B-4308-B97E-05451F7D2960}" type="presOf" srcId="{D9293E8D-A53F-44D7-838A-02315811EBD4}" destId="{9E502A81-49C5-4886-8943-D41B23867C78}" srcOrd="0" destOrd="0" presId="urn:microsoft.com/office/officeart/2005/8/layout/hProcess9"/>
    <dgm:cxn modelId="{20719781-81FE-4C69-B4DF-368906AEE1A6}" type="presParOf" srcId="{5F1753B6-D03D-4DC7-BB66-627DA08C8197}" destId="{2D142209-4118-43EE-8E82-B7BAF3C6EF38}" srcOrd="0" destOrd="0" presId="urn:microsoft.com/office/officeart/2005/8/layout/hProcess9"/>
    <dgm:cxn modelId="{B4CCFC5A-0BD2-4CF3-8ECC-6E48A7A24D55}" type="presParOf" srcId="{5F1753B6-D03D-4DC7-BB66-627DA08C8197}" destId="{59AA0DEF-D7BD-4EC4-9D57-A959BAB383A1}" srcOrd="1" destOrd="0" presId="urn:microsoft.com/office/officeart/2005/8/layout/hProcess9"/>
    <dgm:cxn modelId="{B30E728F-B0AD-43AE-BBF4-38EDC1DA4B48}" type="presParOf" srcId="{59AA0DEF-D7BD-4EC4-9D57-A959BAB383A1}" destId="{9E502A81-49C5-4886-8943-D41B23867C78}" srcOrd="0" destOrd="0" presId="urn:microsoft.com/office/officeart/2005/8/layout/hProcess9"/>
    <dgm:cxn modelId="{3E74F6CC-AA83-4D56-8FB7-692FB76AC705}" type="presParOf" srcId="{59AA0DEF-D7BD-4EC4-9D57-A959BAB383A1}" destId="{D1ABBAAD-897A-415A-ADD9-1548281DA403}" srcOrd="1" destOrd="0" presId="urn:microsoft.com/office/officeart/2005/8/layout/hProcess9"/>
    <dgm:cxn modelId="{25B4B9AB-90A8-484B-8A89-7887DED7BF1F}" type="presParOf" srcId="{59AA0DEF-D7BD-4EC4-9D57-A959BAB383A1}" destId="{04F952D9-0AD5-445B-8FB4-E3406BB71488}" srcOrd="2" destOrd="0" presId="urn:microsoft.com/office/officeart/2005/8/layout/hProcess9"/>
    <dgm:cxn modelId="{97ECEC56-A92C-4962-8709-DA344E9D74A3}" type="presParOf" srcId="{59AA0DEF-D7BD-4EC4-9D57-A959BAB383A1}" destId="{27040638-9954-4C17-A9F1-30ACBB86E9A3}" srcOrd="3" destOrd="0" presId="urn:microsoft.com/office/officeart/2005/8/layout/hProcess9"/>
    <dgm:cxn modelId="{BF44258C-E60F-4951-A195-2E6FB813686B}" type="presParOf" srcId="{59AA0DEF-D7BD-4EC4-9D57-A959BAB383A1}" destId="{2B0798D9-B3AC-46B8-834F-9DE45E4BDE3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76028A-C4FF-4174-8765-EADC7379A10B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FAB86B-A1B6-4308-969E-5AA5F6FF9B93}">
      <dgm:prSet phldrT="[Text]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Naïve Bayes</a:t>
          </a:r>
        </a:p>
      </dgm:t>
    </dgm:pt>
    <dgm:pt modelId="{359936DB-37FC-4054-A3C4-DC0B70EBCD0A}" type="parTrans" cxnId="{B1AB00B9-1727-4DFE-A6A8-8C44805E0249}">
      <dgm:prSet/>
      <dgm:spPr/>
      <dgm:t>
        <a:bodyPr/>
        <a:lstStyle/>
        <a:p>
          <a:endParaRPr lang="en-US"/>
        </a:p>
      </dgm:t>
    </dgm:pt>
    <dgm:pt modelId="{0B7EF3F1-DDC6-4CAB-8CCE-9640D4F02BAC}" type="sibTrans" cxnId="{B1AB00B9-1727-4DFE-A6A8-8C44805E0249}">
      <dgm:prSet/>
      <dgm:spPr/>
      <dgm:t>
        <a:bodyPr/>
        <a:lstStyle/>
        <a:p>
          <a:endParaRPr lang="en-US"/>
        </a:p>
      </dgm:t>
    </dgm:pt>
    <dgm:pt modelId="{3C779755-FD9A-43AE-9C54-E0E580608B90}">
      <dgm:prSet phldrT="[Text]"/>
      <dgm:spPr>
        <a:solidFill>
          <a:srgbClr val="FFC000"/>
        </a:solidFill>
      </dgm:spPr>
      <dgm:t>
        <a:bodyPr/>
        <a:lstStyle/>
        <a:p>
          <a:r>
            <a:rPr lang="en-US" b="1"/>
            <a:t>Random Forest</a:t>
          </a:r>
        </a:p>
      </dgm:t>
    </dgm:pt>
    <dgm:pt modelId="{F466F01C-A0A2-4E9A-A458-C0122368FC0F}" type="parTrans" cxnId="{D335BA44-04F4-4A00-9B1B-DAEE6D0DFF5B}">
      <dgm:prSet/>
      <dgm:spPr/>
      <dgm:t>
        <a:bodyPr/>
        <a:lstStyle/>
        <a:p>
          <a:endParaRPr lang="en-US"/>
        </a:p>
      </dgm:t>
    </dgm:pt>
    <dgm:pt modelId="{8D2B426F-FE46-4D98-B60E-55027FCD92AD}" type="sibTrans" cxnId="{D335BA44-04F4-4A00-9B1B-DAEE6D0DFF5B}">
      <dgm:prSet/>
      <dgm:spPr/>
      <dgm:t>
        <a:bodyPr/>
        <a:lstStyle/>
        <a:p>
          <a:endParaRPr lang="en-US"/>
        </a:p>
      </dgm:t>
    </dgm:pt>
    <dgm:pt modelId="{7C6F9A88-EF45-4717-93C5-B0360D1E6741}">
      <dgm:prSet phldrT="[Text]"/>
      <dgm:spPr>
        <a:solidFill>
          <a:srgbClr val="FF0000">
            <a:alpha val="90000"/>
          </a:srgbClr>
        </a:solidFill>
      </dgm:spPr>
      <dgm:t>
        <a:bodyPr/>
        <a:lstStyle/>
        <a:p>
          <a:r>
            <a:rPr lang="en-US" b="1">
              <a:solidFill>
                <a:schemeClr val="bg1"/>
              </a:solidFill>
            </a:rPr>
            <a:t>SVM</a:t>
          </a:r>
        </a:p>
      </dgm:t>
    </dgm:pt>
    <dgm:pt modelId="{7221D19D-056F-4D18-8BEE-B2AC8F6ACF4C}" type="parTrans" cxnId="{9D6FDB1C-15EB-4B20-97F0-44DD8195AD06}">
      <dgm:prSet/>
      <dgm:spPr/>
      <dgm:t>
        <a:bodyPr/>
        <a:lstStyle/>
        <a:p>
          <a:endParaRPr lang="en-US"/>
        </a:p>
      </dgm:t>
    </dgm:pt>
    <dgm:pt modelId="{6B6189D3-8FED-4A02-982C-F8FC05F00287}" type="sibTrans" cxnId="{9D6FDB1C-15EB-4B20-97F0-44DD8195AD06}">
      <dgm:prSet/>
      <dgm:spPr/>
      <dgm:t>
        <a:bodyPr/>
        <a:lstStyle/>
        <a:p>
          <a:endParaRPr lang="en-US"/>
        </a:p>
      </dgm:t>
    </dgm:pt>
    <dgm:pt modelId="{ADEC2A53-B543-4389-BC70-41319D5F0F2F}">
      <dgm:prSet phldrT="[Text]"/>
      <dgm:spPr/>
      <dgm:t>
        <a:bodyPr/>
        <a:lstStyle/>
        <a:p>
          <a:r>
            <a:rPr lang="en-US" b="1"/>
            <a:t>Neural Network</a:t>
          </a:r>
        </a:p>
      </dgm:t>
    </dgm:pt>
    <dgm:pt modelId="{28208183-8B5B-4B1D-B1DD-A8B9FB720AD9}" type="parTrans" cxnId="{87BFCE56-B2AF-490D-A213-1467B5484A9E}">
      <dgm:prSet/>
      <dgm:spPr/>
      <dgm:t>
        <a:bodyPr/>
        <a:lstStyle/>
        <a:p>
          <a:endParaRPr lang="en-US"/>
        </a:p>
      </dgm:t>
    </dgm:pt>
    <dgm:pt modelId="{911117DB-F408-4B0A-A5DF-AADE52006BDA}" type="sibTrans" cxnId="{87BFCE56-B2AF-490D-A213-1467B5484A9E}">
      <dgm:prSet/>
      <dgm:spPr/>
      <dgm:t>
        <a:bodyPr/>
        <a:lstStyle/>
        <a:p>
          <a:endParaRPr lang="en-US"/>
        </a:p>
      </dgm:t>
    </dgm:pt>
    <dgm:pt modelId="{92760B11-1405-433B-969B-44D5E55A15AA}">
      <dgm:prSet phldrT="[Text]"/>
      <dgm:spPr/>
      <dgm:t>
        <a:bodyPr/>
        <a:lstStyle/>
        <a:p>
          <a:r>
            <a:rPr lang="en-US" b="1"/>
            <a:t>Logistic Regression</a:t>
          </a:r>
        </a:p>
      </dgm:t>
    </dgm:pt>
    <dgm:pt modelId="{36687E6C-D66D-420A-B6B1-60F26A1D33B1}" type="parTrans" cxnId="{B6FD3C3E-CC4B-45F9-8C07-F4F182808D4E}">
      <dgm:prSet/>
      <dgm:spPr/>
      <dgm:t>
        <a:bodyPr/>
        <a:lstStyle/>
        <a:p>
          <a:endParaRPr lang="en-US"/>
        </a:p>
      </dgm:t>
    </dgm:pt>
    <dgm:pt modelId="{5F9C298C-21DC-4D2A-A46D-12FB38F97021}" type="sibTrans" cxnId="{B6FD3C3E-CC4B-45F9-8C07-F4F182808D4E}">
      <dgm:prSet/>
      <dgm:spPr/>
      <dgm:t>
        <a:bodyPr/>
        <a:lstStyle/>
        <a:p>
          <a:endParaRPr lang="en-US"/>
        </a:p>
      </dgm:t>
    </dgm:pt>
    <dgm:pt modelId="{42D8C53E-6370-43E4-95B7-D422E7FD5DE1}" type="pres">
      <dgm:prSet presAssocID="{D976028A-C4FF-4174-8765-EADC7379A10B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B6C3BAE2-BF80-42C5-B167-3877577B7305}" type="pres">
      <dgm:prSet presAssocID="{D976028A-C4FF-4174-8765-EADC7379A10B}" presName="dummyMaxCanvas" presStyleCnt="0"/>
      <dgm:spPr/>
    </dgm:pt>
    <dgm:pt modelId="{A46432F5-375A-4A7E-A86E-16DD8FDF9EAC}" type="pres">
      <dgm:prSet presAssocID="{D976028A-C4FF-4174-8765-EADC7379A10B}" presName="parentComposite" presStyleCnt="0"/>
      <dgm:spPr/>
    </dgm:pt>
    <dgm:pt modelId="{4428C27D-67E0-482E-A742-BA697ACA0406}" type="pres">
      <dgm:prSet presAssocID="{D976028A-C4FF-4174-8765-EADC7379A10B}" presName="parent1" presStyleLbl="alignAccFollowNode1" presStyleIdx="0" presStyleCnt="4" custLinFactY="100000" custLinFactNeighborX="2732" custLinFactNeighborY="174243">
        <dgm:presLayoutVars>
          <dgm:chMax val="4"/>
        </dgm:presLayoutVars>
      </dgm:prSet>
      <dgm:spPr/>
    </dgm:pt>
    <dgm:pt modelId="{2C39DE6D-C74C-4197-8DB5-D054D55A0466}" type="pres">
      <dgm:prSet presAssocID="{D976028A-C4FF-4174-8765-EADC7379A10B}" presName="parent2" presStyleLbl="alignAccFollowNode1" presStyleIdx="1" presStyleCnt="4" custLinFactNeighborX="621" custLinFactNeighborY="31769">
        <dgm:presLayoutVars>
          <dgm:chMax val="4"/>
        </dgm:presLayoutVars>
      </dgm:prSet>
      <dgm:spPr/>
    </dgm:pt>
    <dgm:pt modelId="{B95B62B6-3407-4487-AC9F-191D08688AFD}" type="pres">
      <dgm:prSet presAssocID="{D976028A-C4FF-4174-8765-EADC7379A10B}" presName="childrenComposite" presStyleCnt="0"/>
      <dgm:spPr/>
    </dgm:pt>
    <dgm:pt modelId="{71F30CD6-E3D6-4333-BAB8-BB3B28473876}" type="pres">
      <dgm:prSet presAssocID="{D976028A-C4FF-4174-8765-EADC7379A10B}" presName="dummyMaxCanvas_ChildArea" presStyleCnt="0"/>
      <dgm:spPr/>
    </dgm:pt>
    <dgm:pt modelId="{C9079E08-04E9-4158-AE7C-28E931A60F5E}" type="pres">
      <dgm:prSet presAssocID="{D976028A-C4FF-4174-8765-EADC7379A10B}" presName="fulcrum" presStyleLbl="alignAccFollowNode1" presStyleIdx="2" presStyleCnt="4"/>
      <dgm:spPr>
        <a:solidFill>
          <a:srgbClr val="FFC000">
            <a:alpha val="90000"/>
          </a:srgbClr>
        </a:solidFill>
      </dgm:spPr>
    </dgm:pt>
    <dgm:pt modelId="{5D5EA431-A00F-465E-8A8A-566869813279}" type="pres">
      <dgm:prSet presAssocID="{D976028A-C4FF-4174-8765-EADC7379A10B}" presName="balance_12" presStyleLbl="alignAccFollowNode1" presStyleIdx="3" presStyleCnt="4">
        <dgm:presLayoutVars>
          <dgm:bulletEnabled val="1"/>
        </dgm:presLayoutVars>
      </dgm:prSet>
      <dgm:spPr>
        <a:solidFill>
          <a:srgbClr val="7030A0">
            <a:alpha val="90000"/>
          </a:srgbClr>
        </a:solidFill>
      </dgm:spPr>
    </dgm:pt>
    <dgm:pt modelId="{2B547EFA-1BBD-455B-9B74-08B0C639D1C6}" type="pres">
      <dgm:prSet presAssocID="{D976028A-C4FF-4174-8765-EADC7379A10B}" presName="right_12_1" presStyleLbl="node1" presStyleIdx="0" presStyleCnt="3" custAng="21360000" custLinFactX="-30333" custLinFactNeighborX="-100000" custLinFactNeighborY="-88611">
        <dgm:presLayoutVars>
          <dgm:bulletEnabled val="1"/>
        </dgm:presLayoutVars>
      </dgm:prSet>
      <dgm:spPr/>
    </dgm:pt>
    <dgm:pt modelId="{4681F8B8-7658-454E-93F2-A9036117A9EE}" type="pres">
      <dgm:prSet presAssocID="{D976028A-C4FF-4174-8765-EADC7379A10B}" presName="right_12_2" presStyleLbl="node1" presStyleIdx="1" presStyleCnt="3" custLinFactNeighborX="-8090" custLinFactNeighborY="96697">
        <dgm:presLayoutVars>
          <dgm:bulletEnabled val="1"/>
        </dgm:presLayoutVars>
      </dgm:prSet>
      <dgm:spPr/>
    </dgm:pt>
    <dgm:pt modelId="{04A5F59E-9EBD-484A-B79A-032554B7698E}" type="pres">
      <dgm:prSet presAssocID="{D976028A-C4FF-4174-8765-EADC7379A10B}" presName="left_12_1" presStyleLbl="node1" presStyleIdx="2" presStyleCnt="3" custLinFactX="29797" custLinFactNeighborX="100000" custLinFactNeighborY="-78528">
        <dgm:presLayoutVars>
          <dgm:bulletEnabled val="1"/>
        </dgm:presLayoutVars>
      </dgm:prSet>
      <dgm:spPr/>
    </dgm:pt>
  </dgm:ptLst>
  <dgm:cxnLst>
    <dgm:cxn modelId="{9D6FDB1C-15EB-4B20-97F0-44DD8195AD06}" srcId="{D976028A-C4FF-4174-8765-EADC7379A10B}" destId="{7C6F9A88-EF45-4717-93C5-B0360D1E6741}" srcOrd="1" destOrd="0" parTransId="{7221D19D-056F-4D18-8BEE-B2AC8F6ACF4C}" sibTransId="{6B6189D3-8FED-4A02-982C-F8FC05F00287}"/>
    <dgm:cxn modelId="{0292A620-C5A2-4B83-A779-FAC7DF0D02D8}" type="presOf" srcId="{D976028A-C4FF-4174-8765-EADC7379A10B}" destId="{42D8C53E-6370-43E4-95B7-D422E7FD5DE1}" srcOrd="0" destOrd="0" presId="urn:microsoft.com/office/officeart/2005/8/layout/balance1"/>
    <dgm:cxn modelId="{B6FD3C3E-CC4B-45F9-8C07-F4F182808D4E}" srcId="{7C6F9A88-EF45-4717-93C5-B0360D1E6741}" destId="{92760B11-1405-433B-969B-44D5E55A15AA}" srcOrd="1" destOrd="0" parTransId="{36687E6C-D66D-420A-B6B1-60F26A1D33B1}" sibTransId="{5F9C298C-21DC-4D2A-A46D-12FB38F97021}"/>
    <dgm:cxn modelId="{D335BA44-04F4-4A00-9B1B-DAEE6D0DFF5B}" srcId="{1EFAB86B-A1B6-4308-969E-5AA5F6FF9B93}" destId="{3C779755-FD9A-43AE-9C54-E0E580608B90}" srcOrd="0" destOrd="0" parTransId="{F466F01C-A0A2-4E9A-A458-C0122368FC0F}" sibTransId="{8D2B426F-FE46-4D98-B60E-55027FCD92AD}"/>
    <dgm:cxn modelId="{87BFCE56-B2AF-490D-A213-1467B5484A9E}" srcId="{7C6F9A88-EF45-4717-93C5-B0360D1E6741}" destId="{ADEC2A53-B543-4389-BC70-41319D5F0F2F}" srcOrd="0" destOrd="0" parTransId="{28208183-8B5B-4B1D-B1DD-A8B9FB720AD9}" sibTransId="{911117DB-F408-4B0A-A5DF-AADE52006BDA}"/>
    <dgm:cxn modelId="{43BD907F-7547-49F2-975A-E064A0EC52F2}" type="presOf" srcId="{7C6F9A88-EF45-4717-93C5-B0360D1E6741}" destId="{2C39DE6D-C74C-4197-8DB5-D054D55A0466}" srcOrd="0" destOrd="0" presId="urn:microsoft.com/office/officeart/2005/8/layout/balance1"/>
    <dgm:cxn modelId="{735A1D84-4865-401B-A616-38481B420ECF}" type="presOf" srcId="{92760B11-1405-433B-969B-44D5E55A15AA}" destId="{4681F8B8-7658-454E-93F2-A9036117A9EE}" srcOrd="0" destOrd="0" presId="urn:microsoft.com/office/officeart/2005/8/layout/balance1"/>
    <dgm:cxn modelId="{617B8B9E-7CC3-444B-A732-B95C8A747383}" type="presOf" srcId="{3C779755-FD9A-43AE-9C54-E0E580608B90}" destId="{04A5F59E-9EBD-484A-B79A-032554B7698E}" srcOrd="0" destOrd="0" presId="urn:microsoft.com/office/officeart/2005/8/layout/balance1"/>
    <dgm:cxn modelId="{B1AB00B9-1727-4DFE-A6A8-8C44805E0249}" srcId="{D976028A-C4FF-4174-8765-EADC7379A10B}" destId="{1EFAB86B-A1B6-4308-969E-5AA5F6FF9B93}" srcOrd="0" destOrd="0" parTransId="{359936DB-37FC-4054-A3C4-DC0B70EBCD0A}" sibTransId="{0B7EF3F1-DDC6-4CAB-8CCE-9640D4F02BAC}"/>
    <dgm:cxn modelId="{7CC2B1B9-5ED1-45AD-916A-21386DA202A5}" type="presOf" srcId="{ADEC2A53-B543-4389-BC70-41319D5F0F2F}" destId="{2B547EFA-1BBD-455B-9B74-08B0C639D1C6}" srcOrd="0" destOrd="0" presId="urn:microsoft.com/office/officeart/2005/8/layout/balance1"/>
    <dgm:cxn modelId="{11C4C5E7-1F92-4418-876B-0A1D844A830A}" type="presOf" srcId="{1EFAB86B-A1B6-4308-969E-5AA5F6FF9B93}" destId="{4428C27D-67E0-482E-A742-BA697ACA0406}" srcOrd="0" destOrd="0" presId="urn:microsoft.com/office/officeart/2005/8/layout/balance1"/>
    <dgm:cxn modelId="{6B274EC2-0944-4655-9EB8-FB3294C1647A}" type="presParOf" srcId="{42D8C53E-6370-43E4-95B7-D422E7FD5DE1}" destId="{B6C3BAE2-BF80-42C5-B167-3877577B7305}" srcOrd="0" destOrd="0" presId="urn:microsoft.com/office/officeart/2005/8/layout/balance1"/>
    <dgm:cxn modelId="{2C8072ED-82B8-46E1-BD7E-A9D4DD5A5412}" type="presParOf" srcId="{42D8C53E-6370-43E4-95B7-D422E7FD5DE1}" destId="{A46432F5-375A-4A7E-A86E-16DD8FDF9EAC}" srcOrd="1" destOrd="0" presId="urn:microsoft.com/office/officeart/2005/8/layout/balance1"/>
    <dgm:cxn modelId="{07FA297E-2E5C-4EDC-81B5-628E091553CC}" type="presParOf" srcId="{A46432F5-375A-4A7E-A86E-16DD8FDF9EAC}" destId="{4428C27D-67E0-482E-A742-BA697ACA0406}" srcOrd="0" destOrd="0" presId="urn:microsoft.com/office/officeart/2005/8/layout/balance1"/>
    <dgm:cxn modelId="{E58B9A3C-EBE1-4069-B351-79DC188CE7F8}" type="presParOf" srcId="{A46432F5-375A-4A7E-A86E-16DD8FDF9EAC}" destId="{2C39DE6D-C74C-4197-8DB5-D054D55A0466}" srcOrd="1" destOrd="0" presId="urn:microsoft.com/office/officeart/2005/8/layout/balance1"/>
    <dgm:cxn modelId="{E41F8BC2-28C2-47FB-8EC3-0D2BA350F414}" type="presParOf" srcId="{42D8C53E-6370-43E4-95B7-D422E7FD5DE1}" destId="{B95B62B6-3407-4487-AC9F-191D08688AFD}" srcOrd="2" destOrd="0" presId="urn:microsoft.com/office/officeart/2005/8/layout/balance1"/>
    <dgm:cxn modelId="{739F72BA-57B1-4F78-BB12-F40947100374}" type="presParOf" srcId="{B95B62B6-3407-4487-AC9F-191D08688AFD}" destId="{71F30CD6-E3D6-4333-BAB8-BB3B28473876}" srcOrd="0" destOrd="0" presId="urn:microsoft.com/office/officeart/2005/8/layout/balance1"/>
    <dgm:cxn modelId="{8621A6B2-E55C-4B1C-A40B-5D8E96B7D208}" type="presParOf" srcId="{B95B62B6-3407-4487-AC9F-191D08688AFD}" destId="{C9079E08-04E9-4158-AE7C-28E931A60F5E}" srcOrd="1" destOrd="0" presId="urn:microsoft.com/office/officeart/2005/8/layout/balance1"/>
    <dgm:cxn modelId="{3676C331-8ABC-459E-88F5-F6848B92FFB8}" type="presParOf" srcId="{B95B62B6-3407-4487-AC9F-191D08688AFD}" destId="{5D5EA431-A00F-465E-8A8A-566869813279}" srcOrd="2" destOrd="0" presId="urn:microsoft.com/office/officeart/2005/8/layout/balance1"/>
    <dgm:cxn modelId="{196DEF08-91E3-4421-8CF1-9B28B2620F47}" type="presParOf" srcId="{B95B62B6-3407-4487-AC9F-191D08688AFD}" destId="{2B547EFA-1BBD-455B-9B74-08B0C639D1C6}" srcOrd="3" destOrd="0" presId="urn:microsoft.com/office/officeart/2005/8/layout/balance1"/>
    <dgm:cxn modelId="{A721A5F3-E223-44B8-B2D0-08E7D2B82A53}" type="presParOf" srcId="{B95B62B6-3407-4487-AC9F-191D08688AFD}" destId="{4681F8B8-7658-454E-93F2-A9036117A9EE}" srcOrd="4" destOrd="0" presId="urn:microsoft.com/office/officeart/2005/8/layout/balance1"/>
    <dgm:cxn modelId="{BD548350-5FBC-4DF8-B1CC-61BD4B7FB17F}" type="presParOf" srcId="{B95B62B6-3407-4487-AC9F-191D08688AFD}" destId="{04A5F59E-9EBD-484A-B79A-032554B7698E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0E7013-4996-44BA-A083-049375CF66C0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864B1CF-1D96-4275-AC19-68A37A1DE1E5}">
      <dgm:prSet phldrT="[Text]"/>
      <dgm:spPr/>
      <dgm:t>
        <a:bodyPr/>
        <a:lstStyle/>
        <a:p>
          <a:r>
            <a:rPr lang="en-US"/>
            <a:t> Auto-Tagging of advertisements for filtering ads. </a:t>
          </a:r>
        </a:p>
      </dgm:t>
    </dgm:pt>
    <dgm:pt modelId="{963EE9A0-3584-451B-A4C0-071CA38C0B81}" type="parTrans" cxnId="{8A333E9E-228B-4B18-BC09-2B651462493F}">
      <dgm:prSet/>
      <dgm:spPr/>
      <dgm:t>
        <a:bodyPr/>
        <a:lstStyle/>
        <a:p>
          <a:endParaRPr lang="en-US"/>
        </a:p>
      </dgm:t>
    </dgm:pt>
    <dgm:pt modelId="{B9C210EE-6AAA-4EF7-883E-4399B6203B4D}" type="sibTrans" cxnId="{8A333E9E-228B-4B18-BC09-2B651462493F}">
      <dgm:prSet/>
      <dgm:spPr/>
      <dgm:t>
        <a:bodyPr/>
        <a:lstStyle/>
        <a:p>
          <a:endParaRPr lang="en-US"/>
        </a:p>
      </dgm:t>
    </dgm:pt>
    <dgm:pt modelId="{82B16F41-AE64-4248-A108-B58F16A094AD}">
      <dgm:prSet phldrT="[Text]"/>
      <dgm:spPr/>
      <dgm:t>
        <a:bodyPr/>
        <a:lstStyle/>
        <a:p>
          <a:r>
            <a:rPr lang="en-US"/>
            <a:t> No change in advertiser experience </a:t>
          </a:r>
        </a:p>
      </dgm:t>
    </dgm:pt>
    <dgm:pt modelId="{8FBEEC34-9EE1-4CAC-8023-E76CB543D3DC}" type="parTrans" cxnId="{CBDFB28C-B47C-443D-B4D8-FCF6418DE576}">
      <dgm:prSet/>
      <dgm:spPr/>
      <dgm:t>
        <a:bodyPr/>
        <a:lstStyle/>
        <a:p>
          <a:endParaRPr lang="en-US"/>
        </a:p>
      </dgm:t>
    </dgm:pt>
    <dgm:pt modelId="{A90D1229-395F-4B9A-BAF5-C3B05F591552}" type="sibTrans" cxnId="{CBDFB28C-B47C-443D-B4D8-FCF6418DE576}">
      <dgm:prSet/>
      <dgm:spPr/>
      <dgm:t>
        <a:bodyPr/>
        <a:lstStyle/>
        <a:p>
          <a:endParaRPr lang="en-US"/>
        </a:p>
      </dgm:t>
    </dgm:pt>
    <dgm:pt modelId="{86E2E94E-1F87-4D74-9547-A5F25ECC40BF}">
      <dgm:prSet phldrT="[Text]"/>
      <dgm:spPr/>
      <dgm:t>
        <a:bodyPr/>
        <a:lstStyle/>
        <a:p>
          <a:r>
            <a:rPr lang="en-US"/>
            <a:t>Comprehensive  search for buyer</a:t>
          </a:r>
        </a:p>
      </dgm:t>
    </dgm:pt>
    <dgm:pt modelId="{446FBE42-7EE3-40B3-B093-C5B1701AC846}" type="parTrans" cxnId="{A34A0907-5019-4DB4-9BA2-3A8E5166882B}">
      <dgm:prSet/>
      <dgm:spPr/>
      <dgm:t>
        <a:bodyPr/>
        <a:lstStyle/>
        <a:p>
          <a:endParaRPr lang="en-US"/>
        </a:p>
      </dgm:t>
    </dgm:pt>
    <dgm:pt modelId="{9B222635-D39E-4DA1-A618-9106299E2442}" type="sibTrans" cxnId="{A34A0907-5019-4DB4-9BA2-3A8E5166882B}">
      <dgm:prSet/>
      <dgm:spPr/>
      <dgm:t>
        <a:bodyPr/>
        <a:lstStyle/>
        <a:p>
          <a:endParaRPr lang="en-US"/>
        </a:p>
      </dgm:t>
    </dgm:pt>
    <dgm:pt modelId="{AAC1DA30-D640-40D4-AA21-84E73C1F2154}">
      <dgm:prSet phldrT="[Text]"/>
      <dgm:spPr/>
      <dgm:t>
        <a:bodyPr/>
        <a:lstStyle/>
        <a:p>
          <a:r>
            <a:rPr lang="en-US"/>
            <a:t>Improved Buyer Experience</a:t>
          </a:r>
        </a:p>
      </dgm:t>
    </dgm:pt>
    <dgm:pt modelId="{0A696D81-60EB-4BFA-AC96-C336B4665E7E}" type="parTrans" cxnId="{FBAF3F23-E325-466C-9802-32B877F68690}">
      <dgm:prSet/>
      <dgm:spPr/>
      <dgm:t>
        <a:bodyPr/>
        <a:lstStyle/>
        <a:p>
          <a:endParaRPr lang="en-US"/>
        </a:p>
      </dgm:t>
    </dgm:pt>
    <dgm:pt modelId="{68D95FBF-A65D-4A18-B075-953569229DFE}" type="sibTrans" cxnId="{FBAF3F23-E325-466C-9802-32B877F68690}">
      <dgm:prSet/>
      <dgm:spPr/>
      <dgm:t>
        <a:bodyPr/>
        <a:lstStyle/>
        <a:p>
          <a:endParaRPr lang="en-US"/>
        </a:p>
      </dgm:t>
    </dgm:pt>
    <dgm:pt modelId="{C3A9D48A-5A8D-441E-9653-12B002A25B19}" type="pres">
      <dgm:prSet presAssocID="{AE0E7013-4996-44BA-A083-049375CF66C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7AC5043-F040-4C8C-A75B-CEBEA127174D}" type="pres">
      <dgm:prSet presAssocID="{AAC1DA30-D640-40D4-AA21-84E73C1F2154}" presName="Accent4" presStyleCnt="0"/>
      <dgm:spPr/>
    </dgm:pt>
    <dgm:pt modelId="{89BF6E58-B0B4-473E-B8FF-487570FB0703}" type="pres">
      <dgm:prSet presAssocID="{AAC1DA30-D640-40D4-AA21-84E73C1F2154}" presName="Accent" presStyleLbl="node1" presStyleIdx="0" presStyleCnt="4"/>
      <dgm:spPr/>
    </dgm:pt>
    <dgm:pt modelId="{FCBF6AF9-D90B-45FD-8029-DF89AA059578}" type="pres">
      <dgm:prSet presAssocID="{AAC1DA30-D640-40D4-AA21-84E73C1F2154}" presName="ParentBackground4" presStyleCnt="0"/>
      <dgm:spPr/>
    </dgm:pt>
    <dgm:pt modelId="{92D6480D-82D7-4076-85D0-8605C0ADA6EF}" type="pres">
      <dgm:prSet presAssocID="{AAC1DA30-D640-40D4-AA21-84E73C1F2154}" presName="ParentBackground" presStyleLbl="fgAcc1" presStyleIdx="0" presStyleCnt="4"/>
      <dgm:spPr/>
    </dgm:pt>
    <dgm:pt modelId="{0A2B9699-EF4C-4876-BAC1-E853441C505C}" type="pres">
      <dgm:prSet presAssocID="{AAC1DA30-D640-40D4-AA21-84E73C1F215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1E22B6D-30F5-45DE-8B59-E923283FCA1B}" type="pres">
      <dgm:prSet presAssocID="{86E2E94E-1F87-4D74-9547-A5F25ECC40BF}" presName="Accent3" presStyleCnt="0"/>
      <dgm:spPr/>
    </dgm:pt>
    <dgm:pt modelId="{8CA6B54D-9379-4E0A-A15B-83E2B3BA9714}" type="pres">
      <dgm:prSet presAssocID="{86E2E94E-1F87-4D74-9547-A5F25ECC40BF}" presName="Accent" presStyleLbl="node1" presStyleIdx="1" presStyleCnt="4"/>
      <dgm:spPr/>
    </dgm:pt>
    <dgm:pt modelId="{5DEF3D0E-68D1-4BAF-A49D-3985D837CD73}" type="pres">
      <dgm:prSet presAssocID="{86E2E94E-1F87-4D74-9547-A5F25ECC40BF}" presName="ParentBackground3" presStyleCnt="0"/>
      <dgm:spPr/>
    </dgm:pt>
    <dgm:pt modelId="{56C6CDA1-B86D-4A22-A3E4-164CCE3CFFBA}" type="pres">
      <dgm:prSet presAssocID="{86E2E94E-1F87-4D74-9547-A5F25ECC40BF}" presName="ParentBackground" presStyleLbl="fgAcc1" presStyleIdx="1" presStyleCnt="4"/>
      <dgm:spPr/>
    </dgm:pt>
    <dgm:pt modelId="{AB28ED96-F393-4031-870E-88B05B23A182}" type="pres">
      <dgm:prSet presAssocID="{86E2E94E-1F87-4D74-9547-A5F25ECC40B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31C5D1B-A9A7-4460-AE4B-D8A570A9DF6C}" type="pres">
      <dgm:prSet presAssocID="{82B16F41-AE64-4248-A108-B58F16A094AD}" presName="Accent2" presStyleCnt="0"/>
      <dgm:spPr/>
    </dgm:pt>
    <dgm:pt modelId="{839F6790-791D-45CB-9F4C-C61ADB192D9D}" type="pres">
      <dgm:prSet presAssocID="{82B16F41-AE64-4248-A108-B58F16A094AD}" presName="Accent" presStyleLbl="node1" presStyleIdx="2" presStyleCnt="4"/>
      <dgm:spPr/>
    </dgm:pt>
    <dgm:pt modelId="{0C24FFE3-12B7-415A-8C90-1597C2C22E9B}" type="pres">
      <dgm:prSet presAssocID="{82B16F41-AE64-4248-A108-B58F16A094AD}" presName="ParentBackground2" presStyleCnt="0"/>
      <dgm:spPr/>
    </dgm:pt>
    <dgm:pt modelId="{08AC49F8-198C-4C36-BA8D-7F2A241512A9}" type="pres">
      <dgm:prSet presAssocID="{82B16F41-AE64-4248-A108-B58F16A094AD}" presName="ParentBackground" presStyleLbl="fgAcc1" presStyleIdx="2" presStyleCnt="4"/>
      <dgm:spPr/>
    </dgm:pt>
    <dgm:pt modelId="{ACA74697-C266-4686-9A6A-E4F8356C0EC1}" type="pres">
      <dgm:prSet presAssocID="{82B16F41-AE64-4248-A108-B58F16A094A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A9D8C67-9991-4B88-9B3E-019D28380230}" type="pres">
      <dgm:prSet presAssocID="{E864B1CF-1D96-4275-AC19-68A37A1DE1E5}" presName="Accent1" presStyleCnt="0"/>
      <dgm:spPr/>
    </dgm:pt>
    <dgm:pt modelId="{A7C36CFD-DBFE-4DBD-8CA1-E6676EC38B30}" type="pres">
      <dgm:prSet presAssocID="{E864B1CF-1D96-4275-AC19-68A37A1DE1E5}" presName="Accent" presStyleLbl="node1" presStyleIdx="3" presStyleCnt="4"/>
      <dgm:spPr/>
    </dgm:pt>
    <dgm:pt modelId="{DDEA6385-D096-4F39-8D64-CB7849E74670}" type="pres">
      <dgm:prSet presAssocID="{E864B1CF-1D96-4275-AC19-68A37A1DE1E5}" presName="ParentBackground1" presStyleCnt="0"/>
      <dgm:spPr/>
    </dgm:pt>
    <dgm:pt modelId="{1B5027D9-289C-4372-B537-F1C11A62BE9B}" type="pres">
      <dgm:prSet presAssocID="{E864B1CF-1D96-4275-AC19-68A37A1DE1E5}" presName="ParentBackground" presStyleLbl="fgAcc1" presStyleIdx="3" presStyleCnt="4"/>
      <dgm:spPr/>
    </dgm:pt>
    <dgm:pt modelId="{95B3AB34-0BE5-45D0-9E1D-C88F6635FE1D}" type="pres">
      <dgm:prSet presAssocID="{E864B1CF-1D96-4275-AC19-68A37A1DE1E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34A0907-5019-4DB4-9BA2-3A8E5166882B}" srcId="{AE0E7013-4996-44BA-A083-049375CF66C0}" destId="{86E2E94E-1F87-4D74-9547-A5F25ECC40BF}" srcOrd="2" destOrd="0" parTransId="{446FBE42-7EE3-40B3-B093-C5B1701AC846}" sibTransId="{9B222635-D39E-4DA1-A618-9106299E2442}"/>
    <dgm:cxn modelId="{686E5E21-8725-46E3-8BA2-E9BD4590DF4C}" type="presOf" srcId="{82B16F41-AE64-4248-A108-B58F16A094AD}" destId="{08AC49F8-198C-4C36-BA8D-7F2A241512A9}" srcOrd="0" destOrd="0" presId="urn:microsoft.com/office/officeart/2011/layout/CircleProcess"/>
    <dgm:cxn modelId="{FBAF3F23-E325-466C-9802-32B877F68690}" srcId="{AE0E7013-4996-44BA-A083-049375CF66C0}" destId="{AAC1DA30-D640-40D4-AA21-84E73C1F2154}" srcOrd="3" destOrd="0" parTransId="{0A696D81-60EB-4BFA-AC96-C336B4665E7E}" sibTransId="{68D95FBF-A65D-4A18-B075-953569229DFE}"/>
    <dgm:cxn modelId="{24D33228-4C84-4644-8397-25CC9208B831}" type="presOf" srcId="{AAC1DA30-D640-40D4-AA21-84E73C1F2154}" destId="{0A2B9699-EF4C-4876-BAC1-E853441C505C}" srcOrd="1" destOrd="0" presId="urn:microsoft.com/office/officeart/2011/layout/CircleProcess"/>
    <dgm:cxn modelId="{7E4EEE6E-F764-44C4-AA72-5D979B836F40}" type="presOf" srcId="{86E2E94E-1F87-4D74-9547-A5F25ECC40BF}" destId="{AB28ED96-F393-4031-870E-88B05B23A182}" srcOrd="1" destOrd="0" presId="urn:microsoft.com/office/officeart/2011/layout/CircleProcess"/>
    <dgm:cxn modelId="{7B715756-E2BB-489F-BE19-E01632EB50F9}" type="presOf" srcId="{E864B1CF-1D96-4275-AC19-68A37A1DE1E5}" destId="{1B5027D9-289C-4372-B537-F1C11A62BE9B}" srcOrd="0" destOrd="0" presId="urn:microsoft.com/office/officeart/2011/layout/CircleProcess"/>
    <dgm:cxn modelId="{4C396F7E-DC10-45FC-AA4D-96F8502E3517}" type="presOf" srcId="{E864B1CF-1D96-4275-AC19-68A37A1DE1E5}" destId="{95B3AB34-0BE5-45D0-9E1D-C88F6635FE1D}" srcOrd="1" destOrd="0" presId="urn:microsoft.com/office/officeart/2011/layout/CircleProcess"/>
    <dgm:cxn modelId="{8CF86288-BAD5-424C-AB93-749AC77FEE5C}" type="presOf" srcId="{AE0E7013-4996-44BA-A083-049375CF66C0}" destId="{C3A9D48A-5A8D-441E-9653-12B002A25B19}" srcOrd="0" destOrd="0" presId="urn:microsoft.com/office/officeart/2011/layout/CircleProcess"/>
    <dgm:cxn modelId="{CBDFB28C-B47C-443D-B4D8-FCF6418DE576}" srcId="{AE0E7013-4996-44BA-A083-049375CF66C0}" destId="{82B16F41-AE64-4248-A108-B58F16A094AD}" srcOrd="1" destOrd="0" parTransId="{8FBEEC34-9EE1-4CAC-8023-E76CB543D3DC}" sibTransId="{A90D1229-395F-4B9A-BAF5-C3B05F591552}"/>
    <dgm:cxn modelId="{8A333E9E-228B-4B18-BC09-2B651462493F}" srcId="{AE0E7013-4996-44BA-A083-049375CF66C0}" destId="{E864B1CF-1D96-4275-AC19-68A37A1DE1E5}" srcOrd="0" destOrd="0" parTransId="{963EE9A0-3584-451B-A4C0-071CA38C0B81}" sibTransId="{B9C210EE-6AAA-4EF7-883E-4399B6203B4D}"/>
    <dgm:cxn modelId="{44F3FCB2-BC71-41CF-BFB0-3B88FD23F432}" type="presOf" srcId="{86E2E94E-1F87-4D74-9547-A5F25ECC40BF}" destId="{56C6CDA1-B86D-4A22-A3E4-164CCE3CFFBA}" srcOrd="0" destOrd="0" presId="urn:microsoft.com/office/officeart/2011/layout/CircleProcess"/>
    <dgm:cxn modelId="{D703E6CD-3166-4875-B749-9103024C6E44}" type="presOf" srcId="{82B16F41-AE64-4248-A108-B58F16A094AD}" destId="{ACA74697-C266-4686-9A6A-E4F8356C0EC1}" srcOrd="1" destOrd="0" presId="urn:microsoft.com/office/officeart/2011/layout/CircleProcess"/>
    <dgm:cxn modelId="{786D02FC-55A8-4576-9283-B45CFD327ECB}" type="presOf" srcId="{AAC1DA30-D640-40D4-AA21-84E73C1F2154}" destId="{92D6480D-82D7-4076-85D0-8605C0ADA6EF}" srcOrd="0" destOrd="0" presId="urn:microsoft.com/office/officeart/2011/layout/CircleProcess"/>
    <dgm:cxn modelId="{E8D5DF8A-981C-4D74-8F21-5B083CC48C3D}" type="presParOf" srcId="{C3A9D48A-5A8D-441E-9653-12B002A25B19}" destId="{57AC5043-F040-4C8C-A75B-CEBEA127174D}" srcOrd="0" destOrd="0" presId="urn:microsoft.com/office/officeart/2011/layout/CircleProcess"/>
    <dgm:cxn modelId="{D071C4EB-7D7B-4A86-A26F-8F3507D5190C}" type="presParOf" srcId="{57AC5043-F040-4C8C-A75B-CEBEA127174D}" destId="{89BF6E58-B0B4-473E-B8FF-487570FB0703}" srcOrd="0" destOrd="0" presId="urn:microsoft.com/office/officeart/2011/layout/CircleProcess"/>
    <dgm:cxn modelId="{6E226DCD-2A37-4472-A0DC-17D8D9E76520}" type="presParOf" srcId="{C3A9D48A-5A8D-441E-9653-12B002A25B19}" destId="{FCBF6AF9-D90B-45FD-8029-DF89AA059578}" srcOrd="1" destOrd="0" presId="urn:microsoft.com/office/officeart/2011/layout/CircleProcess"/>
    <dgm:cxn modelId="{A8638A5D-EFCA-4A3B-AA97-95BDD29D0064}" type="presParOf" srcId="{FCBF6AF9-D90B-45FD-8029-DF89AA059578}" destId="{92D6480D-82D7-4076-85D0-8605C0ADA6EF}" srcOrd="0" destOrd="0" presId="urn:microsoft.com/office/officeart/2011/layout/CircleProcess"/>
    <dgm:cxn modelId="{ED3D98EA-64CB-4EC8-B495-96580BE8F02D}" type="presParOf" srcId="{C3A9D48A-5A8D-441E-9653-12B002A25B19}" destId="{0A2B9699-EF4C-4876-BAC1-E853441C505C}" srcOrd="2" destOrd="0" presId="urn:microsoft.com/office/officeart/2011/layout/CircleProcess"/>
    <dgm:cxn modelId="{C842D46D-C96D-434B-8ECB-FAEF1491C029}" type="presParOf" srcId="{C3A9D48A-5A8D-441E-9653-12B002A25B19}" destId="{A1E22B6D-30F5-45DE-8B59-E923283FCA1B}" srcOrd="3" destOrd="0" presId="urn:microsoft.com/office/officeart/2011/layout/CircleProcess"/>
    <dgm:cxn modelId="{319EEA7C-2DD8-4038-8E6C-29C0A1099406}" type="presParOf" srcId="{A1E22B6D-30F5-45DE-8B59-E923283FCA1B}" destId="{8CA6B54D-9379-4E0A-A15B-83E2B3BA9714}" srcOrd="0" destOrd="0" presId="urn:microsoft.com/office/officeart/2011/layout/CircleProcess"/>
    <dgm:cxn modelId="{A2B0B29C-B0A6-4EDE-95AD-782511B6D3E4}" type="presParOf" srcId="{C3A9D48A-5A8D-441E-9653-12B002A25B19}" destId="{5DEF3D0E-68D1-4BAF-A49D-3985D837CD73}" srcOrd="4" destOrd="0" presId="urn:microsoft.com/office/officeart/2011/layout/CircleProcess"/>
    <dgm:cxn modelId="{B66AD90A-6789-4039-B0E0-C2E3659DB650}" type="presParOf" srcId="{5DEF3D0E-68D1-4BAF-A49D-3985D837CD73}" destId="{56C6CDA1-B86D-4A22-A3E4-164CCE3CFFBA}" srcOrd="0" destOrd="0" presId="urn:microsoft.com/office/officeart/2011/layout/CircleProcess"/>
    <dgm:cxn modelId="{B8AB5982-E58B-4791-9D07-BC16A55791CA}" type="presParOf" srcId="{C3A9D48A-5A8D-441E-9653-12B002A25B19}" destId="{AB28ED96-F393-4031-870E-88B05B23A182}" srcOrd="5" destOrd="0" presId="urn:microsoft.com/office/officeart/2011/layout/CircleProcess"/>
    <dgm:cxn modelId="{34CFD8C6-54E4-4160-B6AE-D94F3B7E19EA}" type="presParOf" srcId="{C3A9D48A-5A8D-441E-9653-12B002A25B19}" destId="{531C5D1B-A9A7-4460-AE4B-D8A570A9DF6C}" srcOrd="6" destOrd="0" presId="urn:microsoft.com/office/officeart/2011/layout/CircleProcess"/>
    <dgm:cxn modelId="{07048A8A-EE67-43C1-9C27-60BE5AFE3729}" type="presParOf" srcId="{531C5D1B-A9A7-4460-AE4B-D8A570A9DF6C}" destId="{839F6790-791D-45CB-9F4C-C61ADB192D9D}" srcOrd="0" destOrd="0" presId="urn:microsoft.com/office/officeart/2011/layout/CircleProcess"/>
    <dgm:cxn modelId="{C0237F50-563A-48E3-8C47-DB4874A14078}" type="presParOf" srcId="{C3A9D48A-5A8D-441E-9653-12B002A25B19}" destId="{0C24FFE3-12B7-415A-8C90-1597C2C22E9B}" srcOrd="7" destOrd="0" presId="urn:microsoft.com/office/officeart/2011/layout/CircleProcess"/>
    <dgm:cxn modelId="{4C071587-8995-4D83-A137-73363BF34B51}" type="presParOf" srcId="{0C24FFE3-12B7-415A-8C90-1597C2C22E9B}" destId="{08AC49F8-198C-4C36-BA8D-7F2A241512A9}" srcOrd="0" destOrd="0" presId="urn:microsoft.com/office/officeart/2011/layout/CircleProcess"/>
    <dgm:cxn modelId="{07C8E99A-A28F-47F5-81C9-C9C915948D82}" type="presParOf" srcId="{C3A9D48A-5A8D-441E-9653-12B002A25B19}" destId="{ACA74697-C266-4686-9A6A-E4F8356C0EC1}" srcOrd="8" destOrd="0" presId="urn:microsoft.com/office/officeart/2011/layout/CircleProcess"/>
    <dgm:cxn modelId="{49009B66-BAAD-4901-9BE4-3CC9AC49C2E8}" type="presParOf" srcId="{C3A9D48A-5A8D-441E-9653-12B002A25B19}" destId="{FA9D8C67-9991-4B88-9B3E-019D28380230}" srcOrd="9" destOrd="0" presId="urn:microsoft.com/office/officeart/2011/layout/CircleProcess"/>
    <dgm:cxn modelId="{7EF7D995-A8C5-4552-84E0-8212A490F130}" type="presParOf" srcId="{FA9D8C67-9991-4B88-9B3E-019D28380230}" destId="{A7C36CFD-DBFE-4DBD-8CA1-E6676EC38B30}" srcOrd="0" destOrd="0" presId="urn:microsoft.com/office/officeart/2011/layout/CircleProcess"/>
    <dgm:cxn modelId="{30ADBDEB-FA3B-4E05-A51C-BF1902A6A4AA}" type="presParOf" srcId="{C3A9D48A-5A8D-441E-9653-12B002A25B19}" destId="{DDEA6385-D096-4F39-8D64-CB7849E74670}" srcOrd="10" destOrd="0" presId="urn:microsoft.com/office/officeart/2011/layout/CircleProcess"/>
    <dgm:cxn modelId="{7C3FE4AE-1440-4DFC-8D23-B4F9F615E5E1}" type="presParOf" srcId="{DDEA6385-D096-4F39-8D64-CB7849E74670}" destId="{1B5027D9-289C-4372-B537-F1C11A62BE9B}" srcOrd="0" destOrd="0" presId="urn:microsoft.com/office/officeart/2011/layout/CircleProcess"/>
    <dgm:cxn modelId="{BCE5A94C-0E52-4B2C-9871-0F81D8CB4656}" type="presParOf" srcId="{C3A9D48A-5A8D-441E-9653-12B002A25B19}" destId="{95B3AB34-0BE5-45D0-9E1D-C88F6635FE1D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17192-DD02-412A-995B-1740415EFB20}">
      <dsp:nvSpPr>
        <dsp:cNvPr id="0" name=""/>
        <dsp:cNvSpPr/>
      </dsp:nvSpPr>
      <dsp:spPr>
        <a:xfrm rot="5400000">
          <a:off x="633143" y="911287"/>
          <a:ext cx="805955" cy="9175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28005-CF9A-4233-B443-FEDB2BBF6B13}">
      <dsp:nvSpPr>
        <dsp:cNvPr id="0" name=""/>
        <dsp:cNvSpPr/>
      </dsp:nvSpPr>
      <dsp:spPr>
        <a:xfrm>
          <a:off x="419614" y="17869"/>
          <a:ext cx="1356754" cy="94968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Location</a:t>
          </a:r>
        </a:p>
      </dsp:txBody>
      <dsp:txXfrm>
        <a:off x="465982" y="64237"/>
        <a:ext cx="1264018" cy="856948"/>
      </dsp:txXfrm>
    </dsp:sp>
    <dsp:sp modelId="{C14A4B29-4B87-4634-891A-C4837F45221C}">
      <dsp:nvSpPr>
        <dsp:cNvPr id="0" name=""/>
        <dsp:cNvSpPr/>
      </dsp:nvSpPr>
      <dsp:spPr>
        <a:xfrm>
          <a:off x="1776368" y="108443"/>
          <a:ext cx="986773" cy="76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Example: NYC</a:t>
          </a:r>
        </a:p>
      </dsp:txBody>
      <dsp:txXfrm>
        <a:off x="1776368" y="108443"/>
        <a:ext cx="986773" cy="767576"/>
      </dsp:txXfrm>
    </dsp:sp>
    <dsp:sp modelId="{1CF20DDF-8EBD-4A62-B889-53FCF7CD0ECD}">
      <dsp:nvSpPr>
        <dsp:cNvPr id="0" name=""/>
        <dsp:cNvSpPr/>
      </dsp:nvSpPr>
      <dsp:spPr>
        <a:xfrm rot="5400000">
          <a:off x="1758037" y="1978096"/>
          <a:ext cx="805955" cy="9175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41D80-D481-4467-9876-ACF797FECC96}">
      <dsp:nvSpPr>
        <dsp:cNvPr id="0" name=""/>
        <dsp:cNvSpPr/>
      </dsp:nvSpPr>
      <dsp:spPr>
        <a:xfrm>
          <a:off x="1544507" y="1084678"/>
          <a:ext cx="1356754" cy="949684"/>
        </a:xfrm>
        <a:prstGeom prst="roundRect">
          <a:avLst>
            <a:gd name="adj" fmla="val 16670"/>
          </a:avLst>
        </a:prstGeom>
        <a:solidFill>
          <a:schemeClr val="accent2">
            <a:hueOff val="-756048"/>
            <a:satOff val="-192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Category</a:t>
          </a:r>
        </a:p>
      </dsp:txBody>
      <dsp:txXfrm>
        <a:off x="1590875" y="1131046"/>
        <a:ext cx="1264018" cy="856948"/>
      </dsp:txXfrm>
    </dsp:sp>
    <dsp:sp modelId="{A994902C-1A9A-4F41-B4C9-21786F108681}">
      <dsp:nvSpPr>
        <dsp:cNvPr id="0" name=""/>
        <dsp:cNvSpPr/>
      </dsp:nvSpPr>
      <dsp:spPr>
        <a:xfrm>
          <a:off x="2901262" y="1175252"/>
          <a:ext cx="986773" cy="76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Example: For sale</a:t>
          </a:r>
        </a:p>
      </dsp:txBody>
      <dsp:txXfrm>
        <a:off x="2901262" y="1175252"/>
        <a:ext cx="986773" cy="767576"/>
      </dsp:txXfrm>
    </dsp:sp>
    <dsp:sp modelId="{C819BCF8-9851-49E4-8A90-6D48D4138E53}">
      <dsp:nvSpPr>
        <dsp:cNvPr id="0" name=""/>
        <dsp:cNvSpPr/>
      </dsp:nvSpPr>
      <dsp:spPr>
        <a:xfrm>
          <a:off x="2669401" y="2151487"/>
          <a:ext cx="1356754" cy="949684"/>
        </a:xfrm>
        <a:prstGeom prst="roundRect">
          <a:avLst>
            <a:gd name="adj" fmla="val 16670"/>
          </a:avLst>
        </a:prstGeom>
        <a:solidFill>
          <a:schemeClr val="accent2">
            <a:hueOff val="-1512095"/>
            <a:satOff val="-3839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Subcategory</a:t>
          </a:r>
        </a:p>
      </dsp:txBody>
      <dsp:txXfrm>
        <a:off x="2715769" y="2197855"/>
        <a:ext cx="1264018" cy="856948"/>
      </dsp:txXfrm>
    </dsp:sp>
    <dsp:sp modelId="{66E60D14-9B3A-4674-BA24-A7A48D29EE62}">
      <dsp:nvSpPr>
        <dsp:cNvPr id="0" name=""/>
        <dsp:cNvSpPr/>
      </dsp:nvSpPr>
      <dsp:spPr>
        <a:xfrm>
          <a:off x="4026155" y="2242061"/>
          <a:ext cx="986773" cy="76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/>
            <a:t>Examples: Furniture, Appliances, Electronics</a:t>
          </a:r>
        </a:p>
      </dsp:txBody>
      <dsp:txXfrm>
        <a:off x="4026155" y="2242061"/>
        <a:ext cx="986773" cy="767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42209-4118-43EE-8E82-B7BAF3C6EF38}">
      <dsp:nvSpPr>
        <dsp:cNvPr id="0" name=""/>
        <dsp:cNvSpPr/>
      </dsp:nvSpPr>
      <dsp:spPr>
        <a:xfrm>
          <a:off x="824218" y="0"/>
          <a:ext cx="9341142" cy="18412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02A81-49C5-4886-8943-D41B23867C78}">
      <dsp:nvSpPr>
        <dsp:cNvPr id="0" name=""/>
        <dsp:cNvSpPr/>
      </dsp:nvSpPr>
      <dsp:spPr>
        <a:xfrm>
          <a:off x="1923176" y="552366"/>
          <a:ext cx="3296873" cy="736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Acquisition</a:t>
          </a:r>
        </a:p>
      </dsp:txBody>
      <dsp:txXfrm>
        <a:off x="1959128" y="588318"/>
        <a:ext cx="3224969" cy="664585"/>
      </dsp:txXfrm>
    </dsp:sp>
    <dsp:sp modelId="{04F952D9-0AD5-445B-8FB4-E3406BB71488}">
      <dsp:nvSpPr>
        <dsp:cNvPr id="0" name=""/>
        <dsp:cNvSpPr/>
      </dsp:nvSpPr>
      <dsp:spPr>
        <a:xfrm>
          <a:off x="5769528" y="552366"/>
          <a:ext cx="3296873" cy="736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Cleaning</a:t>
          </a:r>
        </a:p>
      </dsp:txBody>
      <dsp:txXfrm>
        <a:off x="5805480" y="588318"/>
        <a:ext cx="3224969" cy="664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603EF-157C-48AD-99E4-DAA52441291F}">
      <dsp:nvSpPr>
        <dsp:cNvPr id="0" name=""/>
        <dsp:cNvSpPr/>
      </dsp:nvSpPr>
      <dsp:spPr>
        <a:xfrm rot="5400000">
          <a:off x="132220" y="631682"/>
          <a:ext cx="493054" cy="5613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8E4B0-68F1-4C0B-876E-6614B705CF90}">
      <dsp:nvSpPr>
        <dsp:cNvPr id="0" name=""/>
        <dsp:cNvSpPr/>
      </dsp:nvSpPr>
      <dsp:spPr>
        <a:xfrm>
          <a:off x="1591" y="85121"/>
          <a:ext cx="830013" cy="58098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White space</a:t>
          </a:r>
        </a:p>
      </dsp:txBody>
      <dsp:txXfrm>
        <a:off x="29957" y="113487"/>
        <a:ext cx="773281" cy="524250"/>
      </dsp:txXfrm>
    </dsp:sp>
    <dsp:sp modelId="{54BF2A66-8A93-460E-AA94-5AE74FFA0F50}">
      <dsp:nvSpPr>
        <dsp:cNvPr id="0" name=""/>
        <dsp:cNvSpPr/>
      </dsp:nvSpPr>
      <dsp:spPr>
        <a:xfrm>
          <a:off x="831604" y="140531"/>
          <a:ext cx="603672" cy="4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02B09-2D83-4348-8C8E-0B1B9730606D}">
      <dsp:nvSpPr>
        <dsp:cNvPr id="0" name=""/>
        <dsp:cNvSpPr/>
      </dsp:nvSpPr>
      <dsp:spPr>
        <a:xfrm rot="5400000">
          <a:off x="820390" y="1284317"/>
          <a:ext cx="493054" cy="5613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384037"/>
            <a:satOff val="-1626"/>
            <a:lumOff val="2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93504-0260-4ED5-9239-69D75FDCC1AA}">
      <dsp:nvSpPr>
        <dsp:cNvPr id="0" name=""/>
        <dsp:cNvSpPr/>
      </dsp:nvSpPr>
      <dsp:spPr>
        <a:xfrm>
          <a:off x="689760" y="723011"/>
          <a:ext cx="830013" cy="58098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/>
            <a:t>Lemmatization</a:t>
          </a:r>
        </a:p>
      </dsp:txBody>
      <dsp:txXfrm>
        <a:off x="718126" y="751377"/>
        <a:ext cx="773281" cy="524250"/>
      </dsp:txXfrm>
    </dsp:sp>
    <dsp:sp modelId="{A004A50B-E6CF-4776-946F-98BE384C3DC2}">
      <dsp:nvSpPr>
        <dsp:cNvPr id="0" name=""/>
        <dsp:cNvSpPr/>
      </dsp:nvSpPr>
      <dsp:spPr>
        <a:xfrm>
          <a:off x="1519773" y="793166"/>
          <a:ext cx="603672" cy="4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C40D1E-4C88-4431-A017-26FC2A6D07E6}">
      <dsp:nvSpPr>
        <dsp:cNvPr id="0" name=""/>
        <dsp:cNvSpPr/>
      </dsp:nvSpPr>
      <dsp:spPr>
        <a:xfrm rot="5400000">
          <a:off x="1508559" y="1936951"/>
          <a:ext cx="493054" cy="5613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8075"/>
            <a:satOff val="-3253"/>
            <a:lumOff val="5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B112D-BE1D-4F06-A132-5BACB2CA8B4C}">
      <dsp:nvSpPr>
        <dsp:cNvPr id="0" name=""/>
        <dsp:cNvSpPr/>
      </dsp:nvSpPr>
      <dsp:spPr>
        <a:xfrm>
          <a:off x="1377929" y="1390391"/>
          <a:ext cx="830013" cy="58098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/>
            <a:t>Stop Words</a:t>
          </a:r>
        </a:p>
      </dsp:txBody>
      <dsp:txXfrm>
        <a:off x="1406295" y="1418757"/>
        <a:ext cx="773281" cy="524250"/>
      </dsp:txXfrm>
    </dsp:sp>
    <dsp:sp modelId="{3E88442C-4DD1-4077-9A70-FACBBCFBC541}">
      <dsp:nvSpPr>
        <dsp:cNvPr id="0" name=""/>
        <dsp:cNvSpPr/>
      </dsp:nvSpPr>
      <dsp:spPr>
        <a:xfrm>
          <a:off x="2207943" y="1445801"/>
          <a:ext cx="603672" cy="4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8C9F6-F4EA-4C74-976F-593ED582C901}">
      <dsp:nvSpPr>
        <dsp:cNvPr id="0" name=""/>
        <dsp:cNvSpPr/>
      </dsp:nvSpPr>
      <dsp:spPr>
        <a:xfrm rot="5400000">
          <a:off x="2196728" y="2589586"/>
          <a:ext cx="493054" cy="5613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152112"/>
            <a:satOff val="-4879"/>
            <a:lumOff val="7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B4943-BAD4-43EA-B1CA-9B3BCB1726FC}">
      <dsp:nvSpPr>
        <dsp:cNvPr id="0" name=""/>
        <dsp:cNvSpPr/>
      </dsp:nvSpPr>
      <dsp:spPr>
        <a:xfrm>
          <a:off x="2066099" y="2043026"/>
          <a:ext cx="830013" cy="58098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/>
            <a:t>N-grams</a:t>
          </a:r>
        </a:p>
      </dsp:txBody>
      <dsp:txXfrm>
        <a:off x="2094465" y="2071392"/>
        <a:ext cx="773281" cy="524250"/>
      </dsp:txXfrm>
    </dsp:sp>
    <dsp:sp modelId="{C003F280-DFD9-42C6-A14D-58744DC70456}">
      <dsp:nvSpPr>
        <dsp:cNvPr id="0" name=""/>
        <dsp:cNvSpPr/>
      </dsp:nvSpPr>
      <dsp:spPr>
        <a:xfrm>
          <a:off x="2896112" y="2098436"/>
          <a:ext cx="603672" cy="46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D1889-B055-43B3-AE31-8EE75C12F01B}">
      <dsp:nvSpPr>
        <dsp:cNvPr id="0" name=""/>
        <dsp:cNvSpPr/>
      </dsp:nvSpPr>
      <dsp:spPr>
        <a:xfrm>
          <a:off x="2754268" y="2695661"/>
          <a:ext cx="830013" cy="580982"/>
        </a:xfrm>
        <a:prstGeom prst="roundRect">
          <a:avLst>
            <a:gd name="adj" fmla="val 166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/>
            <a:t>Vectorization</a:t>
          </a:r>
          <a:endParaRPr lang="en-US" sz="1000" b="0" kern="1200"/>
        </a:p>
      </dsp:txBody>
      <dsp:txXfrm>
        <a:off x="2782634" y="2724027"/>
        <a:ext cx="773281" cy="524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42209-4118-43EE-8E82-B7BAF3C6EF38}">
      <dsp:nvSpPr>
        <dsp:cNvPr id="0" name=""/>
        <dsp:cNvSpPr/>
      </dsp:nvSpPr>
      <dsp:spPr>
        <a:xfrm>
          <a:off x="824218" y="0"/>
          <a:ext cx="9341142" cy="18412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02A81-49C5-4886-8943-D41B23867C78}">
      <dsp:nvSpPr>
        <dsp:cNvPr id="0" name=""/>
        <dsp:cNvSpPr/>
      </dsp:nvSpPr>
      <dsp:spPr>
        <a:xfrm>
          <a:off x="0" y="552366"/>
          <a:ext cx="3296873" cy="736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Topics to Categories</a:t>
          </a:r>
        </a:p>
      </dsp:txBody>
      <dsp:txXfrm>
        <a:off x="35952" y="588318"/>
        <a:ext cx="3224969" cy="664585"/>
      </dsp:txXfrm>
    </dsp:sp>
    <dsp:sp modelId="{04F952D9-0AD5-445B-8FB4-E3406BB71488}">
      <dsp:nvSpPr>
        <dsp:cNvPr id="0" name=""/>
        <dsp:cNvSpPr/>
      </dsp:nvSpPr>
      <dsp:spPr>
        <a:xfrm>
          <a:off x="3837022" y="552366"/>
          <a:ext cx="3296873" cy="7364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Classification</a:t>
          </a:r>
        </a:p>
      </dsp:txBody>
      <dsp:txXfrm>
        <a:off x="3872974" y="588318"/>
        <a:ext cx="3224969" cy="664585"/>
      </dsp:txXfrm>
    </dsp:sp>
    <dsp:sp modelId="{2B0798D9-B3AC-46B8-834F-9DE45E4BDE3C}">
      <dsp:nvSpPr>
        <dsp:cNvPr id="0" name=""/>
        <dsp:cNvSpPr/>
      </dsp:nvSpPr>
      <dsp:spPr>
        <a:xfrm>
          <a:off x="7692705" y="552366"/>
          <a:ext cx="3296873" cy="736489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Implementation</a:t>
          </a:r>
        </a:p>
      </dsp:txBody>
      <dsp:txXfrm>
        <a:off x="7728657" y="588318"/>
        <a:ext cx="3224969" cy="664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8C27D-67E0-482E-A742-BA697ACA0406}">
      <dsp:nvSpPr>
        <dsp:cNvPr id="0" name=""/>
        <dsp:cNvSpPr/>
      </dsp:nvSpPr>
      <dsp:spPr>
        <a:xfrm>
          <a:off x="1099362" y="2325563"/>
          <a:ext cx="1526388" cy="847993"/>
        </a:xfrm>
        <a:prstGeom prst="roundRect">
          <a:avLst>
            <a:gd name="adj" fmla="val 10000"/>
          </a:avLst>
        </a:prstGeom>
        <a:solidFill>
          <a:schemeClr val="accent4">
            <a:lumMod val="75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bg1"/>
              </a:solidFill>
            </a:rPr>
            <a:t>Naïve Bayes</a:t>
          </a:r>
        </a:p>
      </dsp:txBody>
      <dsp:txXfrm>
        <a:off x="1124199" y="2350400"/>
        <a:ext cx="1476714" cy="798319"/>
      </dsp:txXfrm>
    </dsp:sp>
    <dsp:sp modelId="{2C39DE6D-C74C-4197-8DB5-D054D55A0466}">
      <dsp:nvSpPr>
        <dsp:cNvPr id="0" name=""/>
        <dsp:cNvSpPr/>
      </dsp:nvSpPr>
      <dsp:spPr>
        <a:xfrm>
          <a:off x="3271923" y="269399"/>
          <a:ext cx="1526388" cy="847993"/>
        </a:xfrm>
        <a:prstGeom prst="roundRect">
          <a:avLst>
            <a:gd name="adj" fmla="val 10000"/>
          </a:avLst>
        </a:prstGeom>
        <a:solidFill>
          <a:srgbClr val="FF00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bg1"/>
              </a:solidFill>
            </a:rPr>
            <a:t>SVM</a:t>
          </a:r>
        </a:p>
      </dsp:txBody>
      <dsp:txXfrm>
        <a:off x="3296760" y="294236"/>
        <a:ext cx="1476714" cy="798319"/>
      </dsp:txXfrm>
    </dsp:sp>
    <dsp:sp modelId="{C9079E08-04E9-4158-AE7C-28E931A60F5E}">
      <dsp:nvSpPr>
        <dsp:cNvPr id="0" name=""/>
        <dsp:cNvSpPr/>
      </dsp:nvSpPr>
      <dsp:spPr>
        <a:xfrm>
          <a:off x="2605249" y="3603972"/>
          <a:ext cx="635995" cy="635995"/>
        </a:xfrm>
        <a:prstGeom prst="triangle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EA431-A00F-465E-8A8A-566869813279}">
      <dsp:nvSpPr>
        <dsp:cNvPr id="0" name=""/>
        <dsp:cNvSpPr/>
      </dsp:nvSpPr>
      <dsp:spPr>
        <a:xfrm rot="240000">
          <a:off x="1014678" y="3331441"/>
          <a:ext cx="3817136" cy="266920"/>
        </a:xfrm>
        <a:prstGeom prst="rect">
          <a:avLst/>
        </a:prstGeom>
        <a:solidFill>
          <a:srgbClr val="7030A0">
            <a:alpha val="90000"/>
          </a:srgb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7EFA-1BBD-455B-9B74-08B0C639D1C6}">
      <dsp:nvSpPr>
        <dsp:cNvPr id="0" name=""/>
        <dsp:cNvSpPr/>
      </dsp:nvSpPr>
      <dsp:spPr>
        <a:xfrm>
          <a:off x="1138314" y="1176188"/>
          <a:ext cx="1571210" cy="11142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Neural Network</a:t>
          </a:r>
        </a:p>
      </dsp:txBody>
      <dsp:txXfrm>
        <a:off x="1192706" y="1230580"/>
        <a:ext cx="1462426" cy="1005438"/>
      </dsp:txXfrm>
    </dsp:sp>
    <dsp:sp modelId="{4681F8B8-7658-454E-93F2-A9036117A9EE}">
      <dsp:nvSpPr>
        <dsp:cNvPr id="0" name=""/>
        <dsp:cNvSpPr/>
      </dsp:nvSpPr>
      <dsp:spPr>
        <a:xfrm rot="240000">
          <a:off x="3234143" y="2285733"/>
          <a:ext cx="1571210" cy="11142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Logistic Regression</a:t>
          </a:r>
        </a:p>
      </dsp:txBody>
      <dsp:txXfrm>
        <a:off x="3288535" y="2340125"/>
        <a:ext cx="1462426" cy="1005438"/>
      </dsp:txXfrm>
    </dsp:sp>
    <dsp:sp modelId="{04A5F59E-9EBD-484A-B79A-032554B7698E}">
      <dsp:nvSpPr>
        <dsp:cNvPr id="0" name=""/>
        <dsp:cNvSpPr/>
      </dsp:nvSpPr>
      <dsp:spPr>
        <a:xfrm rot="240000">
          <a:off x="3234149" y="1146674"/>
          <a:ext cx="1571210" cy="111422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Random Forest</a:t>
          </a:r>
        </a:p>
      </dsp:txBody>
      <dsp:txXfrm>
        <a:off x="3288541" y="1201066"/>
        <a:ext cx="1462426" cy="10054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F6E58-B0B4-473E-B8FF-487570FB0703}">
      <dsp:nvSpPr>
        <dsp:cNvPr id="0" name=""/>
        <dsp:cNvSpPr/>
      </dsp:nvSpPr>
      <dsp:spPr>
        <a:xfrm>
          <a:off x="6636758" y="1125857"/>
          <a:ext cx="1986235" cy="19863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6480D-82D7-4076-85D0-8605C0ADA6EF}">
      <dsp:nvSpPr>
        <dsp:cNvPr id="0" name=""/>
        <dsp:cNvSpPr/>
      </dsp:nvSpPr>
      <dsp:spPr>
        <a:xfrm>
          <a:off x="6703193" y="1192080"/>
          <a:ext cx="1854217" cy="1853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Improved Buyer Experience</a:t>
          </a:r>
        </a:p>
      </dsp:txBody>
      <dsp:txXfrm>
        <a:off x="6968081" y="1456971"/>
        <a:ext cx="1324440" cy="1324108"/>
      </dsp:txXfrm>
    </dsp:sp>
    <dsp:sp modelId="{8CA6B54D-9379-4E0A-A15B-83E2B3BA9714}">
      <dsp:nvSpPr>
        <dsp:cNvPr id="0" name=""/>
        <dsp:cNvSpPr/>
      </dsp:nvSpPr>
      <dsp:spPr>
        <a:xfrm rot="2700000">
          <a:off x="4575554" y="1125717"/>
          <a:ext cx="1986267" cy="198626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CDA1-B86D-4A22-A3E4-164CCE3CFFBA}">
      <dsp:nvSpPr>
        <dsp:cNvPr id="0" name=""/>
        <dsp:cNvSpPr/>
      </dsp:nvSpPr>
      <dsp:spPr>
        <a:xfrm>
          <a:off x="4650523" y="1192080"/>
          <a:ext cx="1854217" cy="1853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Comprehensive  search for buyer</a:t>
          </a:r>
        </a:p>
      </dsp:txBody>
      <dsp:txXfrm>
        <a:off x="4915411" y="1456971"/>
        <a:ext cx="1324440" cy="1324108"/>
      </dsp:txXfrm>
    </dsp:sp>
    <dsp:sp modelId="{839F6790-791D-45CB-9F4C-C61ADB192D9D}">
      <dsp:nvSpPr>
        <dsp:cNvPr id="0" name=""/>
        <dsp:cNvSpPr/>
      </dsp:nvSpPr>
      <dsp:spPr>
        <a:xfrm rot="2700000">
          <a:off x="2531401" y="1125717"/>
          <a:ext cx="1986267" cy="198626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49F8-198C-4C36-BA8D-7F2A241512A9}">
      <dsp:nvSpPr>
        <dsp:cNvPr id="0" name=""/>
        <dsp:cNvSpPr/>
      </dsp:nvSpPr>
      <dsp:spPr>
        <a:xfrm>
          <a:off x="2597853" y="1192080"/>
          <a:ext cx="1854217" cy="1853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No change in advertiser experience </a:t>
          </a:r>
        </a:p>
      </dsp:txBody>
      <dsp:txXfrm>
        <a:off x="2862741" y="1456971"/>
        <a:ext cx="1324440" cy="1324108"/>
      </dsp:txXfrm>
    </dsp:sp>
    <dsp:sp modelId="{A7C36CFD-DBFE-4DBD-8CA1-E6676EC38B30}">
      <dsp:nvSpPr>
        <dsp:cNvPr id="0" name=""/>
        <dsp:cNvSpPr/>
      </dsp:nvSpPr>
      <dsp:spPr>
        <a:xfrm rot="2700000">
          <a:off x="478731" y="1125717"/>
          <a:ext cx="1986267" cy="198626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027D9-289C-4372-B537-F1C11A62BE9B}">
      <dsp:nvSpPr>
        <dsp:cNvPr id="0" name=""/>
        <dsp:cNvSpPr/>
      </dsp:nvSpPr>
      <dsp:spPr>
        <a:xfrm>
          <a:off x="545182" y="1192080"/>
          <a:ext cx="1854217" cy="1853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Auto-Tagging of advertisements for filtering ads. </a:t>
          </a:r>
        </a:p>
      </dsp:txBody>
      <dsp:txXfrm>
        <a:off x="810070" y="1456971"/>
        <a:ext cx="1324440" cy="1324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E8092-1B71-48C5-AEE7-0C7124995EE3}" type="datetimeFigureOut">
              <a:rPr lang="en-US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4E3B0-EC93-4A08-A512-324BB5C661E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4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54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Esha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Esha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0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8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6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12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4E3B0-EC93-4A08-A512-324BB5C661E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28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1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1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1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7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9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8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0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ADAEF-4798-40D8-BAB6-3B1D76CB8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217" y="2722503"/>
            <a:ext cx="4118221" cy="1842705"/>
          </a:xfrm>
        </p:spPr>
        <p:txBody>
          <a:bodyPr anchor="b">
            <a:normAutofit fontScale="90000"/>
          </a:bodyPr>
          <a:lstStyle/>
          <a:p>
            <a:r>
              <a:rPr lang="en-US" sz="2400" b="0"/>
              <a:t>MGMT 59000 AUD</a:t>
            </a:r>
            <a:br>
              <a:rPr lang="en-US" sz="4800" b="0"/>
            </a:br>
            <a:br>
              <a:rPr lang="en-US" sz="2000"/>
            </a:br>
            <a:br>
              <a:rPr lang="en-US" sz="2000"/>
            </a:br>
            <a:r>
              <a:rPr lang="en-US" sz="4000">
                <a:solidFill>
                  <a:srgbClr val="8885D7"/>
                </a:solidFill>
              </a:rPr>
              <a:t>Craigslist</a:t>
            </a:r>
            <a:br>
              <a:rPr lang="en-US" sz="4000">
                <a:solidFill>
                  <a:srgbClr val="8885D7"/>
                </a:solidFill>
              </a:rPr>
            </a:br>
            <a:r>
              <a:rPr lang="en-US" sz="4000">
                <a:solidFill>
                  <a:srgbClr val="8885D7"/>
                </a:solidFill>
              </a:rPr>
              <a:t>Consulting</a:t>
            </a:r>
            <a:br>
              <a:rPr lang="en-US" sz="4000">
                <a:solidFill>
                  <a:srgbClr val="8885D7"/>
                </a:solidFill>
              </a:rPr>
            </a:br>
            <a:r>
              <a:rPr lang="en-US" sz="4000">
                <a:solidFill>
                  <a:srgbClr val="8885D7"/>
                </a:solidFill>
              </a:rPr>
              <a:t>Project</a:t>
            </a:r>
            <a:endParaRPr lang="en-US" sz="400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35B5385-E8E3-42F2-8C33-A3B1A20B8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3" r="11939"/>
          <a:stretch/>
        </p:blipFill>
        <p:spPr>
          <a:xfrm>
            <a:off x="-10837" y="-131837"/>
            <a:ext cx="8064701" cy="6989837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447888-9B8A-4E8D-98DE-99655775FAA2}"/>
              </a:ext>
            </a:extLst>
          </p:cNvPr>
          <p:cNvSpPr txBox="1">
            <a:spLocks/>
          </p:cNvSpPr>
          <p:nvPr/>
        </p:nvSpPr>
        <p:spPr>
          <a:xfrm>
            <a:off x="7951825" y="4697045"/>
            <a:ext cx="4118221" cy="129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Team – </a:t>
            </a:r>
          </a:p>
          <a:p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NLP Therapy</a:t>
            </a:r>
          </a:p>
        </p:txBody>
      </p:sp>
    </p:spTree>
    <p:extLst>
      <p:ext uri="{BB962C8B-B14F-4D97-AF65-F5344CB8AC3E}">
        <p14:creationId xmlns:p14="http://schemas.microsoft.com/office/powerpoint/2010/main" val="98726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Classification Process</a:t>
            </a:r>
          </a:p>
        </p:txBody>
      </p:sp>
      <p:sp>
        <p:nvSpPr>
          <p:cNvPr id="2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93CF25-B55C-4CF6-BFC1-99910F891F28}"/>
              </a:ext>
            </a:extLst>
          </p:cNvPr>
          <p:cNvSpPr/>
          <p:nvPr/>
        </p:nvSpPr>
        <p:spPr>
          <a:xfrm>
            <a:off x="5453859" y="4278484"/>
            <a:ext cx="2453919" cy="51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E3E51-B4B0-40DE-9B60-2CF1809C7064}"/>
              </a:ext>
            </a:extLst>
          </p:cNvPr>
          <p:cNvSpPr txBox="1"/>
          <p:nvPr/>
        </p:nvSpPr>
        <p:spPr>
          <a:xfrm>
            <a:off x="5453859" y="3539820"/>
            <a:ext cx="2654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Adding tags manually to create training data for prediction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A8CA-CA4F-47C6-8DB8-643DAB810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" t="28123" r="34962" b="11238"/>
          <a:stretch/>
        </p:blipFill>
        <p:spPr>
          <a:xfrm>
            <a:off x="405095" y="3034315"/>
            <a:ext cx="4746653" cy="35133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7C33FF-9AD3-4DB1-A54F-22379FC8FE89}"/>
              </a:ext>
            </a:extLst>
          </p:cNvPr>
          <p:cNvSpPr txBox="1"/>
          <p:nvPr/>
        </p:nvSpPr>
        <p:spPr>
          <a:xfrm>
            <a:off x="1209714" y="2298345"/>
            <a:ext cx="306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Scraped Advertisement Title and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9C67E-CC76-4ECE-9A94-30CBBF540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1" t="27654" r="18731" b="11297"/>
          <a:stretch/>
        </p:blipFill>
        <p:spPr>
          <a:xfrm>
            <a:off x="8671538" y="3034315"/>
            <a:ext cx="1037352" cy="34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4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Validation</a:t>
            </a:r>
          </a:p>
        </p:txBody>
      </p:sp>
      <p:sp>
        <p:nvSpPr>
          <p:cNvPr id="42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B53105-F853-4907-93CC-A9A8CD369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40535"/>
              </p:ext>
            </p:extLst>
          </p:nvPr>
        </p:nvGraphicFramePr>
        <p:xfrm>
          <a:off x="412467" y="2280919"/>
          <a:ext cx="5397490" cy="3782257"/>
        </p:xfrm>
        <a:graphic>
          <a:graphicData uri="http://schemas.openxmlformats.org/drawingml/2006/table">
            <a:tbl>
              <a:tblPr/>
              <a:tblGrid>
                <a:gridCol w="2696258">
                  <a:extLst>
                    <a:ext uri="{9D8B030D-6E8A-4147-A177-3AD203B41FA5}">
                      <a16:colId xmlns:a16="http://schemas.microsoft.com/office/drawing/2014/main" val="2641018352"/>
                    </a:ext>
                  </a:extLst>
                </a:gridCol>
                <a:gridCol w="2701232">
                  <a:extLst>
                    <a:ext uri="{9D8B030D-6E8A-4147-A177-3AD203B41FA5}">
                      <a16:colId xmlns:a16="http://schemas.microsoft.com/office/drawing/2014/main" val="3407782772"/>
                    </a:ext>
                  </a:extLst>
                </a:gridCol>
              </a:tblGrid>
              <a:tr h="1048230">
                <a:tc>
                  <a:txBody>
                    <a:bodyPr/>
                    <a:lstStyle/>
                    <a:p>
                      <a:pPr algn="l" rtl="0" fontAlgn="base"/>
                      <a:endParaRPr lang="en-US" sz="1400" b="1" i="0">
                        <a:effectLst/>
                        <a:latin typeface="Times New Roman"/>
                      </a:endParaRP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Test Score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03558"/>
                  </a:ext>
                </a:extLst>
              </a:tr>
              <a:tr h="49257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SVM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400"/>
                        <a:t>82.77</a:t>
                      </a:r>
                      <a:r>
                        <a:rPr lang="en-US" sz="1400" b="0" i="0">
                          <a:effectLst/>
                          <a:latin typeface="Times New Roman"/>
                        </a:rPr>
                        <a:t>%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042812"/>
                  </a:ext>
                </a:extLst>
              </a:tr>
              <a:tr h="7637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Random Forest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400"/>
                        <a:t>81.23</a:t>
                      </a:r>
                      <a:r>
                        <a:rPr lang="en-US" sz="1400" b="0" i="0">
                          <a:effectLst/>
                          <a:latin typeface="Times New Roman"/>
                        </a:rPr>
                        <a:t>%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369697"/>
                  </a:ext>
                </a:extLst>
              </a:tr>
              <a:tr h="49257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Logistic Regression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400"/>
                        <a:t>76.6</a:t>
                      </a:r>
                      <a:r>
                        <a:rPr lang="en-US" sz="1400" b="0" i="0">
                          <a:effectLst/>
                          <a:latin typeface="Times New Roman"/>
                        </a:rPr>
                        <a:t>%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518134"/>
                  </a:ext>
                </a:extLst>
              </a:tr>
              <a:tr h="49257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Neural Network 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400" b="0" i="0">
                          <a:effectLst/>
                          <a:latin typeface="Times New Roman"/>
                        </a:rPr>
                        <a:t>75.32</a:t>
                      </a:r>
                      <a:r>
                        <a:rPr lang="en-US" sz="1400" b="0" i="0">
                          <a:effectLst/>
                          <a:latin typeface="Times New Roman"/>
                        </a:rPr>
                        <a:t>% 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303020"/>
                  </a:ext>
                </a:extLst>
              </a:tr>
              <a:tr h="49257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1" i="0">
                          <a:effectLst/>
                          <a:latin typeface="Times New Roman"/>
                        </a:rPr>
                        <a:t> Naïve Bayes</a:t>
                      </a: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IN" sz="1400"/>
                        <a:t>65.29</a:t>
                      </a:r>
                      <a:r>
                        <a:rPr lang="en-US" sz="1400" b="0" i="0">
                          <a:effectLst/>
                          <a:latin typeface="Times New Roman"/>
                        </a:rPr>
                        <a:t>%</a:t>
                      </a:r>
                      <a:endParaRPr lang="en-IN" sz="1400" b="0" i="0">
                        <a:effectLst/>
                        <a:latin typeface="Times New Roman"/>
                      </a:endParaRPr>
                    </a:p>
                  </a:txBody>
                  <a:tcPr marL="146010" marR="146010" marT="73005" marB="73005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57310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61E2F14-9B7A-440C-B89A-D058B5082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376383"/>
              </p:ext>
            </p:extLst>
          </p:nvPr>
        </p:nvGraphicFramePr>
        <p:xfrm>
          <a:off x="6511691" y="2175641"/>
          <a:ext cx="5846494" cy="423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440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4B6A-1A28-441C-999F-8E491863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add for Business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E4A64235-0039-4AFA-AFEE-D2FB2ED90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521508"/>
              </p:ext>
            </p:extLst>
          </p:nvPr>
        </p:nvGraphicFramePr>
        <p:xfrm>
          <a:off x="111711" y="1644641"/>
          <a:ext cx="8690356" cy="423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0E4B52E-F6B9-4AA5-99D9-BEB4A7225C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5" b="14332"/>
          <a:stretch/>
        </p:blipFill>
        <p:spPr>
          <a:xfrm>
            <a:off x="923313" y="4822723"/>
            <a:ext cx="7365283" cy="2035277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8DDB21-7AFB-C745-95CF-DBEE6587C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00" y="4000059"/>
            <a:ext cx="2466620" cy="13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4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Conclusion and Future Scope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B553-33DF-4AB6-B3C3-234176C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230" y="2143988"/>
            <a:ext cx="5846683" cy="37353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/>
              <a:t>Simple algorithm provides easy classification to improve user experience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400"/>
              <a:t>Some manual intervention required in training the model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Room for improvement in more advertising categories </a:t>
            </a:r>
          </a:p>
        </p:txBody>
      </p:sp>
      <p:pic>
        <p:nvPicPr>
          <p:cNvPr id="2050" name="Picture 2" descr="Algorithm, learning, machine, network, neural icon - Download on Iconfinder">
            <a:extLst>
              <a:ext uri="{FF2B5EF4-FFF2-40B4-BE49-F238E27FC236}">
                <a16:creationId xmlns:a16="http://schemas.microsoft.com/office/drawing/2014/main" id="{C1C36D7C-DF49-4527-A7A8-7FAB8F43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7" y="2143988"/>
            <a:ext cx="620082" cy="62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ncil flat circle icon Royalty Free Vector Image">
            <a:extLst>
              <a:ext uri="{FF2B5EF4-FFF2-40B4-BE49-F238E27FC236}">
                <a16:creationId xmlns:a16="http://schemas.microsoft.com/office/drawing/2014/main" id="{72215510-7629-4FA8-8C9B-DADB66E49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t="9772" r="11352" b="17070"/>
          <a:stretch/>
        </p:blipFill>
        <p:spPr bwMode="auto">
          <a:xfrm>
            <a:off x="554144" y="3740117"/>
            <a:ext cx="597619" cy="6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owth Icon, Growth Clipart, Growth Icons, Growth PNG and Vector with  Transparent Background for Free Download">
            <a:extLst>
              <a:ext uri="{FF2B5EF4-FFF2-40B4-BE49-F238E27FC236}">
                <a16:creationId xmlns:a16="http://schemas.microsoft.com/office/drawing/2014/main" id="{86845EB5-5810-49DF-864A-6A3BC92DC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1" y="5347180"/>
            <a:ext cx="597619" cy="5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B495B4-97AB-4041-8A3B-2394D31DDC03}"/>
              </a:ext>
            </a:extLst>
          </p:cNvPr>
          <p:cNvGrpSpPr/>
          <p:nvPr/>
        </p:nvGrpSpPr>
        <p:grpSpPr>
          <a:xfrm>
            <a:off x="7684768" y="1138770"/>
            <a:ext cx="4097657" cy="4097657"/>
            <a:chOff x="7679814" y="1329879"/>
            <a:chExt cx="4097657" cy="4097657"/>
          </a:xfrm>
        </p:grpSpPr>
        <p:pic>
          <p:nvPicPr>
            <p:cNvPr id="7" name="Graphic 6" descr="Graph and note paper pads with pencil">
              <a:extLst>
                <a:ext uri="{FF2B5EF4-FFF2-40B4-BE49-F238E27FC236}">
                  <a16:creationId xmlns:a16="http://schemas.microsoft.com/office/drawing/2014/main" id="{6FDF5095-5601-4F6D-9B6D-CDA89A15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9814" y="1329879"/>
              <a:ext cx="4097657" cy="4097657"/>
            </a:xfrm>
            <a:prstGeom prst="rect">
              <a:avLst/>
            </a:prstGeom>
          </p:spPr>
        </p:pic>
        <p:pic>
          <p:nvPicPr>
            <p:cNvPr id="2060" name="Picture 12" descr="Craigslist-icon - Princeton Public Library">
              <a:extLst>
                <a:ext uri="{FF2B5EF4-FFF2-40B4-BE49-F238E27FC236}">
                  <a16:creationId xmlns:a16="http://schemas.microsoft.com/office/drawing/2014/main" id="{0D19A706-DDF3-4835-AE41-E405D4ADF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1994" y="2418632"/>
              <a:ext cx="1465211" cy="146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009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F9A-D2CE-4F73-AFC5-D8B8E0280F3D}"/>
              </a:ext>
            </a:extLst>
          </p:cNvPr>
          <p:cNvSpPr txBox="1">
            <a:spLocks/>
          </p:cNvSpPr>
          <p:nvPr/>
        </p:nvSpPr>
        <p:spPr>
          <a:xfrm>
            <a:off x="578651" y="1122363"/>
            <a:ext cx="11034695" cy="3174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0"/>
              <a:t>Thank you</a:t>
            </a:r>
          </a:p>
          <a:p>
            <a:pPr>
              <a:spcAft>
                <a:spcPts val="600"/>
              </a:spcAft>
            </a:pPr>
            <a:r>
              <a:rPr lang="en-US" sz="400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8083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EBF9A-D2CE-4F73-AFC5-D8B8E0280F3D}"/>
              </a:ext>
            </a:extLst>
          </p:cNvPr>
          <p:cNvSpPr txBox="1">
            <a:spLocks/>
          </p:cNvSpPr>
          <p:nvPr/>
        </p:nvSpPr>
        <p:spPr>
          <a:xfrm>
            <a:off x="578651" y="1122363"/>
            <a:ext cx="11034695" cy="3174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0"/>
              <a:t>Appendix</a:t>
            </a:r>
            <a:endParaRPr lang="en-US" sz="8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4B6A-1A28-441C-999F-8E491863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Most of the labeled ads are Tables or Chairs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12F8072-7442-4501-AD62-7B3E47AFA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449002"/>
              </p:ext>
            </p:extLst>
          </p:nvPr>
        </p:nvGraphicFramePr>
        <p:xfrm>
          <a:off x="1115568" y="2256817"/>
          <a:ext cx="9964236" cy="4377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751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D67A-B07C-4153-A3A8-0A2A931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Team NLP Therapy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8A781-3AF8-4C42-8F87-6EBE1FA398D3}"/>
              </a:ext>
            </a:extLst>
          </p:cNvPr>
          <p:cNvSpPr txBox="1"/>
          <p:nvPr/>
        </p:nvSpPr>
        <p:spPr>
          <a:xfrm>
            <a:off x="5499550" y="5574941"/>
            <a:ext cx="140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Nalin Singh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2B0F6-8383-4832-951B-0127F9CD5418}"/>
              </a:ext>
            </a:extLst>
          </p:cNvPr>
          <p:cNvSpPr txBox="1"/>
          <p:nvPr/>
        </p:nvSpPr>
        <p:spPr>
          <a:xfrm>
            <a:off x="176421" y="5491034"/>
            <a:ext cx="2184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err="1"/>
              <a:t>Subhashree</a:t>
            </a:r>
            <a:r>
              <a:rPr lang="en-IN"/>
              <a:t> Chowdhury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A0B07-ECAF-420D-838A-46F7549B8C18}"/>
              </a:ext>
            </a:extLst>
          </p:cNvPr>
          <p:cNvSpPr txBox="1"/>
          <p:nvPr/>
        </p:nvSpPr>
        <p:spPr>
          <a:xfrm>
            <a:off x="10056127" y="5574941"/>
            <a:ext cx="17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Lakshay Vohra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BBA97-D143-4EC0-A0EC-923D88FEF4E2}"/>
              </a:ext>
            </a:extLst>
          </p:cNvPr>
          <p:cNvSpPr txBox="1"/>
          <p:nvPr/>
        </p:nvSpPr>
        <p:spPr>
          <a:xfrm>
            <a:off x="7388378" y="5574941"/>
            <a:ext cx="218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err="1"/>
              <a:t>Suyash</a:t>
            </a:r>
            <a:r>
              <a:rPr lang="en-IN"/>
              <a:t> </a:t>
            </a:r>
            <a:r>
              <a:rPr lang="en-IN" err="1"/>
              <a:t>Sukthankar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179F4-B048-44B5-A7EC-791849224A49}"/>
              </a:ext>
            </a:extLst>
          </p:cNvPr>
          <p:cNvSpPr txBox="1"/>
          <p:nvPr/>
        </p:nvSpPr>
        <p:spPr>
          <a:xfrm>
            <a:off x="2844172" y="5574941"/>
            <a:ext cx="217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Manideep Sharma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D387E6-C2B5-42D5-A4EE-8E23B3DCDCB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12" y="2626710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EDF73E-7E7F-43F7-BDE2-55ADC78C0C7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4" y="2626709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96550-BD67-47A1-816D-1E52F090FB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06481" y="2642063"/>
            <a:ext cx="2160000" cy="2880000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62E28576-0134-4094-AD5A-25F722349F2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43" y="2626709"/>
            <a:ext cx="2160000" cy="2880000"/>
          </a:xfrm>
          <a:prstGeom prst="rect">
            <a:avLst/>
          </a:prstGeom>
        </p:spPr>
      </p:pic>
      <p:pic>
        <p:nvPicPr>
          <p:cNvPr id="16" name="Picture 1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338F032-9D9D-4452-9C6B-85A3654797B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97" y="2619399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5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4A080-A5CD-4A00-90D9-C247A6E9462D}"/>
              </a:ext>
            </a:extLst>
          </p:cNvPr>
          <p:cNvSpPr txBox="1"/>
          <p:nvPr/>
        </p:nvSpPr>
        <p:spPr>
          <a:xfrm>
            <a:off x="528779" y="2173486"/>
            <a:ext cx="11134442" cy="446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/>
              <a:t>Craigslist</a:t>
            </a:r>
            <a:r>
              <a:rPr lang="en-US" sz="2400"/>
              <a:t> is an American classified advertisements website with plethora of sale, purchase and service-oriented advertisements</a:t>
            </a:r>
            <a:r>
              <a:rPr lang="en-US" sz="2400" b="1"/>
              <a:t>.</a:t>
            </a:r>
            <a:endParaRPr lang="en-US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The platform is highly advertiser oriented, which provides a simple, low-structure interface where advertisers can create their ads within minutes and with few constraints.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However, this results in a poor advertisement presentation for the potentials buyer which makes her/ him to scroll through many irrelevant advertisements in order to look for something they require.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DC4DF08-F72B-4551-805C-DC4D1580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93" y="506998"/>
            <a:ext cx="2171054" cy="12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2411-5451-4113-9457-B807C7BF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AF5D-01D0-4735-BE3C-D70A106E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The furniture advertisements in Craigslist is one of the popular category in the ‘For Sale’ section. </a:t>
            </a:r>
          </a:p>
          <a:p>
            <a:r>
              <a:rPr lang="en-US"/>
              <a:t>When people, especially students, move or relocate, they often face problems with finding furniture or easily accessible stores to shop from. </a:t>
            </a:r>
          </a:p>
          <a:p>
            <a:r>
              <a:rPr lang="en-US"/>
              <a:t>The furniture section in Craigslist presents an ambiguity while parsing through different ads it shows a mixture of advertisements of relevant and irrelevant furniture advertisements making it difficult for an individual as the advertisements cannot be filtered by their tags.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19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35F3-062B-43F6-A5E8-0A174A0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79" y="381933"/>
            <a:ext cx="10633867" cy="1179576"/>
          </a:xfrm>
        </p:spPr>
        <p:txBody>
          <a:bodyPr>
            <a:normAutofit/>
          </a:bodyPr>
          <a:lstStyle/>
          <a:p>
            <a:r>
              <a:rPr lang="en-IN" sz="2400"/>
              <a:t>There are no tags or filtration that can be applied to find specific items of choice.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4C2C5-7DE4-4739-870E-5EEB4AD54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5" r="13047" b="7980"/>
          <a:stretch/>
        </p:blipFill>
        <p:spPr>
          <a:xfrm>
            <a:off x="300962" y="1751724"/>
            <a:ext cx="6915150" cy="43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B55A5-8866-4ED5-B330-476C15F50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4" r="83125" b="4644"/>
          <a:stretch/>
        </p:blipFill>
        <p:spPr>
          <a:xfrm>
            <a:off x="8651829" y="1751724"/>
            <a:ext cx="2057400" cy="46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8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23" y="548640"/>
            <a:ext cx="10168128" cy="1179576"/>
          </a:xfrm>
        </p:spPr>
        <p:txBody>
          <a:bodyPr>
            <a:normAutofit fontScale="90000"/>
          </a:bodyPr>
          <a:lstStyle/>
          <a:p>
            <a:br>
              <a:rPr lang="en-US" altLang="en-US" sz="4400">
                <a:ea typeface="Times New Roman" panose="02020603050405020304" pitchFamily="18" charset="0"/>
                <a:cs typeface="Calibri"/>
              </a:rPr>
            </a:br>
            <a:r>
              <a:rPr lang="en-US" altLang="en-US" sz="4400">
                <a:ea typeface="Times New Roman" panose="02020603050405020304" pitchFamily="18" charset="0"/>
                <a:cs typeface="Calibri"/>
              </a:rPr>
              <a:t>Current</a:t>
            </a:r>
            <a:r>
              <a:rPr lang="en-US" altLang="en-US">
                <a:ea typeface="Times New Roman" panose="02020603050405020304" pitchFamily="18" charset="0"/>
                <a:cs typeface="Calibri"/>
              </a:rPr>
              <a:t> State of advertisement</a:t>
            </a:r>
            <a:br>
              <a:rPr lang="en-US" altLang="en-US" sz="4400">
                <a:solidFill>
                  <a:schemeClr val="accent4">
                    <a:lumMod val="50000"/>
                  </a:schemeClr>
                </a:solidFill>
                <a:ea typeface="Times New Roman" panose="02020603050405020304" pitchFamily="18" charset="0"/>
                <a:cs typeface="Calibri"/>
              </a:rPr>
            </a:b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EDCB59-DB6C-48CD-A13E-27D5565D4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55" y="2499170"/>
            <a:ext cx="5792645" cy="51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/>
              </a:rPr>
              <a:t>3 tier classification system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/>
              </a:rPr>
              <a:t>:</a:t>
            </a:r>
            <a:endParaRPr lang="en-US" altLang="en-US" sz="17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22787-6C68-4A18-800E-07D43C405C4C}"/>
              </a:ext>
            </a:extLst>
          </p:cNvPr>
          <p:cNvSpPr txBox="1"/>
          <p:nvPr/>
        </p:nvSpPr>
        <p:spPr>
          <a:xfrm>
            <a:off x="6828691" y="2630577"/>
            <a:ext cx="4703636" cy="4810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Cons:</a:t>
            </a:r>
            <a:endParaRPr kumimoji="0" lang="en-US" altLang="en-US" sz="2800" b="1" i="0" u="none" strike="noStrike" cap="none" normalizeH="0" baseline="0">
              <a:ln>
                <a:noFill/>
              </a:ln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Calibri" panose="020F0502020204030204" pitchFamily="34" charset="0"/>
              <a:buChar char="X"/>
              <a:tabLst/>
            </a:pPr>
            <a:r>
              <a:rPr kumimoji="0" lang="en-US" altLang="en-US" sz="2400" i="0" u="none" strike="noStrike" cap="none" normalizeH="0" baseline="0">
                <a:ln>
                  <a:noFill/>
                </a:ln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Confusing and irrelevant results at times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Calibri" panose="020F0502020204030204" pitchFamily="34" charset="0"/>
              <a:buChar char="X"/>
              <a:tabLst/>
            </a:pPr>
            <a:r>
              <a:rPr lang="en-US" altLang="en-US" sz="2400"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Inability to refine searches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Calibri" panose="020F0502020204030204" pitchFamily="34" charset="0"/>
              <a:buChar char="X"/>
              <a:tabLst/>
            </a:pPr>
            <a:r>
              <a:rPr lang="en-US" altLang="en-US" sz="2400"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Not at par with competitors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Calibri" panose="020F0502020204030204" pitchFamily="34" charset="0"/>
              <a:buChar char="X"/>
              <a:tabLst/>
            </a:pPr>
            <a:endParaRPr lang="en-US" altLang="en-US" sz="2800" b="1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Calibri" panose="020F0502020204030204" pitchFamily="34" charset="0"/>
              <a:buChar char="X"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3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78587-D3ED-458D-B4A8-7562A5F77321}"/>
              </a:ext>
            </a:extLst>
          </p:cNvPr>
          <p:cNvCxnSpPr>
            <a:cxnSpLocks/>
          </p:cNvCxnSpPr>
          <p:nvPr/>
        </p:nvCxnSpPr>
        <p:spPr>
          <a:xfrm>
            <a:off x="6246286" y="3275045"/>
            <a:ext cx="0" cy="31446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E7941D6-CE3F-40C4-8A59-D61DF2CF35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450674"/>
              </p:ext>
            </p:extLst>
          </p:nvPr>
        </p:nvGraphicFramePr>
        <p:xfrm>
          <a:off x="513166" y="3300613"/>
          <a:ext cx="5432544" cy="3119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01526F0-3FC2-4A91-AAFF-4A6ABB531F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107" r="67539" b="81474"/>
          <a:stretch/>
        </p:blipFill>
        <p:spPr>
          <a:xfrm>
            <a:off x="573671" y="2014511"/>
            <a:ext cx="4557712" cy="4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5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>
                <a:ea typeface="Times New Roman" panose="02020603050405020304" pitchFamily="18" charset="0"/>
                <a:cs typeface="Calibri" panose="020F0502020204030204" pitchFamily="34" charset="0"/>
              </a:rPr>
              <a:t>Our remedial plan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A4B6B72-3085-44EA-80E1-50070348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38" y="2043770"/>
            <a:ext cx="6708695" cy="348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accent6">
                  <a:lumMod val="5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Embedding tags</a:t>
            </a: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running a prediction model to auto generate tags for advertisements  which will act as filters for refined search results</a:t>
            </a:r>
            <a:endParaRPr lang="en-US" sz="20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Tags on most sought-after items like table, chair, bed, sofa, and rest are categorized as others.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effect </a:t>
            </a: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adverti</a:t>
            </a: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 experience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Categories will be relevant to </a:t>
            </a: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furniture advertisements</a:t>
            </a:r>
            <a:endParaRPr kumimoji="0" lang="en-US" altLang="en-US" i="0" u="none" strike="noStrike" cap="none" normalizeH="0" baseline="0">
              <a:ln>
                <a:noFill/>
              </a:ln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 picture containing text, furniture, bed&#10;&#10;Description automatically generated">
            <a:extLst>
              <a:ext uri="{FF2B5EF4-FFF2-40B4-BE49-F238E27FC236}">
                <a16:creationId xmlns:a16="http://schemas.microsoft.com/office/drawing/2014/main" id="{E32A90F3-FBF9-4963-B233-4CA06C29F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296" y="2226474"/>
            <a:ext cx="4495566" cy="408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4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AC4BC6-C5C0-48F8-99CD-9807C0B73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783509"/>
              </p:ext>
            </p:extLst>
          </p:nvPr>
        </p:nvGraphicFramePr>
        <p:xfrm>
          <a:off x="469783" y="1728216"/>
          <a:ext cx="10989579" cy="184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6BD70B4A-6C4F-446F-BD0E-DB2D28D47B61}"/>
              </a:ext>
            </a:extLst>
          </p:cNvPr>
          <p:cNvSpPr/>
          <p:nvPr/>
        </p:nvSpPr>
        <p:spPr>
          <a:xfrm>
            <a:off x="2263194" y="2422689"/>
            <a:ext cx="565608" cy="4524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FA19F-78E4-49BC-A115-08A356AABBF7}"/>
              </a:ext>
            </a:extLst>
          </p:cNvPr>
          <p:cNvSpPr/>
          <p:nvPr/>
        </p:nvSpPr>
        <p:spPr>
          <a:xfrm>
            <a:off x="6096000" y="2422689"/>
            <a:ext cx="565608" cy="4524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B88314-169B-4460-A175-F402602386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1699"/>
              </p:ext>
            </p:extLst>
          </p:nvPr>
        </p:nvGraphicFramePr>
        <p:xfrm>
          <a:off x="6776177" y="3262154"/>
          <a:ext cx="3585873" cy="336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84471D2-B486-4AC3-BD39-3123846046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63" y="3262154"/>
            <a:ext cx="4313903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8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7BFF-A700-4BA3-9A07-62E18EF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AC4BC6-C5C0-48F8-99CD-9807C0B73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617530"/>
              </p:ext>
            </p:extLst>
          </p:nvPr>
        </p:nvGraphicFramePr>
        <p:xfrm>
          <a:off x="469783" y="1728216"/>
          <a:ext cx="10989579" cy="184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0887E5-1318-47AB-8710-394892D40400}"/>
              </a:ext>
            </a:extLst>
          </p:cNvPr>
          <p:cNvSpPr/>
          <p:nvPr/>
        </p:nvSpPr>
        <p:spPr>
          <a:xfrm>
            <a:off x="481087" y="3214875"/>
            <a:ext cx="619926" cy="489377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T1</a:t>
            </a:r>
            <a:endParaRPr lang="en-US" sz="2000" b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27D600-43CA-4227-B756-492D65A14659}"/>
              </a:ext>
            </a:extLst>
          </p:cNvPr>
          <p:cNvSpPr/>
          <p:nvPr/>
        </p:nvSpPr>
        <p:spPr>
          <a:xfrm>
            <a:off x="469783" y="3776748"/>
            <a:ext cx="625151" cy="4851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T2</a:t>
            </a:r>
            <a:endParaRPr lang="en-US" sz="20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289581-4013-47E8-B8DC-26D94BD416D7}"/>
              </a:ext>
            </a:extLst>
          </p:cNvPr>
          <p:cNvSpPr/>
          <p:nvPr/>
        </p:nvSpPr>
        <p:spPr>
          <a:xfrm>
            <a:off x="478535" y="4338620"/>
            <a:ext cx="625151" cy="4851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T3</a:t>
            </a:r>
            <a:endParaRPr lang="en-US" sz="2000" b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E19F5-04D1-4BFC-955E-7C2A2DC097BB}"/>
              </a:ext>
            </a:extLst>
          </p:cNvPr>
          <p:cNvSpPr/>
          <p:nvPr/>
        </p:nvSpPr>
        <p:spPr>
          <a:xfrm>
            <a:off x="469783" y="4896307"/>
            <a:ext cx="625151" cy="48519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T4</a:t>
            </a:r>
            <a:endParaRPr lang="en-US" sz="2000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E187A7-EB5C-46F5-AECD-CB6B3C44445F}"/>
              </a:ext>
            </a:extLst>
          </p:cNvPr>
          <p:cNvGrpSpPr/>
          <p:nvPr/>
        </p:nvGrpSpPr>
        <p:grpSpPr>
          <a:xfrm>
            <a:off x="1202653" y="3214876"/>
            <a:ext cx="2594906" cy="485192"/>
            <a:chOff x="1211984" y="3326843"/>
            <a:chExt cx="2594906" cy="48519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822F5C7-E37A-4F87-B7D5-BF48ED28846A}"/>
                </a:ext>
              </a:extLst>
            </p:cNvPr>
            <p:cNvSpPr/>
            <p:nvPr/>
          </p:nvSpPr>
          <p:spPr>
            <a:xfrm>
              <a:off x="1211984" y="3326843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0A72116-9E26-4764-9A31-1A9F1AD703BB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A16B7EA-32B1-4D35-9814-BD2FCDC604C2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D12E9BD-6F35-4545-9EC4-C181722ED3C6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CFA336E-89AE-4D88-92EB-B0B107168E65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5E7EB96-31ED-4181-AFC3-2C14D3E29C55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AC9CFA-6D8F-47E1-8F58-1B8BFE52D600}"/>
              </a:ext>
            </a:extLst>
          </p:cNvPr>
          <p:cNvGrpSpPr/>
          <p:nvPr/>
        </p:nvGrpSpPr>
        <p:grpSpPr>
          <a:xfrm>
            <a:off x="1215091" y="3777824"/>
            <a:ext cx="2594906" cy="485192"/>
            <a:chOff x="1211984" y="3326843"/>
            <a:chExt cx="2594906" cy="48519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616C52D-8B7A-4446-86CE-29BE40DA947D}"/>
                </a:ext>
              </a:extLst>
            </p:cNvPr>
            <p:cNvSpPr/>
            <p:nvPr/>
          </p:nvSpPr>
          <p:spPr>
            <a:xfrm>
              <a:off x="1211984" y="3326843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AC9A09-7B12-4D83-96AD-9F22AAE4C701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4B14AF5-B027-4149-8491-96CBD860F424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FF66C6-71CF-4F9C-83DD-B661BF6A12F9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45B3B83-8F97-4F02-969A-9C80C0835C42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9E338BE-007C-452F-85AA-04657C3F34DF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14768F-6362-4540-BE96-A702E14F899C}"/>
              </a:ext>
            </a:extLst>
          </p:cNvPr>
          <p:cNvGrpSpPr/>
          <p:nvPr/>
        </p:nvGrpSpPr>
        <p:grpSpPr>
          <a:xfrm>
            <a:off x="1215090" y="4337661"/>
            <a:ext cx="2594906" cy="485192"/>
            <a:chOff x="1211984" y="3317512"/>
            <a:chExt cx="2594906" cy="48519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6971BB8-0B5C-44A0-9FE0-73AC85CBF8F6}"/>
                </a:ext>
              </a:extLst>
            </p:cNvPr>
            <p:cNvSpPr/>
            <p:nvPr/>
          </p:nvSpPr>
          <p:spPr>
            <a:xfrm>
              <a:off x="1211984" y="3317512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6595991-4EA3-417E-9E75-F546B311C20D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8430F8-82C3-4968-B9DE-07233500223C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44A1EB8-ECB6-40DC-B7D0-CA6D03757870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67DD65B-3434-42F7-882B-D360811E8169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5D8F112-2BA1-4A04-9FB0-587F72A790C2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92B0A8-64BB-4EBF-8AD8-07D60F8ED071}"/>
              </a:ext>
            </a:extLst>
          </p:cNvPr>
          <p:cNvGrpSpPr/>
          <p:nvPr/>
        </p:nvGrpSpPr>
        <p:grpSpPr>
          <a:xfrm>
            <a:off x="1215090" y="4897505"/>
            <a:ext cx="2594906" cy="485192"/>
            <a:chOff x="1211984" y="3326843"/>
            <a:chExt cx="2594906" cy="48519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E8A32E0-A944-4AF9-A542-75B8939336BE}"/>
                </a:ext>
              </a:extLst>
            </p:cNvPr>
            <p:cNvSpPr/>
            <p:nvPr/>
          </p:nvSpPr>
          <p:spPr>
            <a:xfrm>
              <a:off x="1211984" y="3326843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1B42B8F-7976-4E34-AD3E-4400CA924016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BB1DD94-CC90-46B9-8D85-B93D1AC5F272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1FD8AC9-9764-426E-A793-9EE41822C9DB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6ABAB34-A3F7-46A7-8684-50B6F8CEC362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7C6C910-7D73-4E8F-BC6F-A4ED7F76D032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DA24C-77CD-42BB-AE63-CDD079DB9499}"/>
              </a:ext>
            </a:extLst>
          </p:cNvPr>
          <p:cNvSpPr/>
          <p:nvPr/>
        </p:nvSpPr>
        <p:spPr>
          <a:xfrm>
            <a:off x="493524" y="5465097"/>
            <a:ext cx="619926" cy="489377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T5</a:t>
            </a:r>
            <a:endParaRPr lang="en-US" sz="2000" b="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E79FA9-2A82-47C6-8516-155525969A74}"/>
              </a:ext>
            </a:extLst>
          </p:cNvPr>
          <p:cNvGrpSpPr/>
          <p:nvPr/>
        </p:nvGrpSpPr>
        <p:grpSpPr>
          <a:xfrm>
            <a:off x="1215090" y="5465098"/>
            <a:ext cx="2594906" cy="485192"/>
            <a:chOff x="1211984" y="3326843"/>
            <a:chExt cx="2594906" cy="48519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2B73574-814D-4A83-8D93-F1E119888F4C}"/>
                </a:ext>
              </a:extLst>
            </p:cNvPr>
            <p:cNvSpPr/>
            <p:nvPr/>
          </p:nvSpPr>
          <p:spPr>
            <a:xfrm>
              <a:off x="1211984" y="3326843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2AF33D8-AC0E-48CD-81F7-F7A996AA2BAE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9A49EC-D0B4-4903-9F9E-E74E41B1B54B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31D8B6F-C22F-441B-B47E-FE9360C058AC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FBBD07-FB1E-44CA-B95F-5E2427028807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2B52866-6194-4AE7-985C-177CEEEA6AD3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D88F84D-58B2-4E47-BDC3-86EE957A736E}"/>
              </a:ext>
            </a:extLst>
          </p:cNvPr>
          <p:cNvSpPr/>
          <p:nvPr/>
        </p:nvSpPr>
        <p:spPr>
          <a:xfrm>
            <a:off x="493524" y="6046505"/>
            <a:ext cx="619926" cy="489377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T6</a:t>
            </a:r>
            <a:endParaRPr lang="en-US" sz="20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37B4C4-67C3-4F49-948D-0980B1562BDA}"/>
              </a:ext>
            </a:extLst>
          </p:cNvPr>
          <p:cNvGrpSpPr/>
          <p:nvPr/>
        </p:nvGrpSpPr>
        <p:grpSpPr>
          <a:xfrm>
            <a:off x="1215090" y="6046506"/>
            <a:ext cx="2594906" cy="485192"/>
            <a:chOff x="1211984" y="3326843"/>
            <a:chExt cx="2594906" cy="48519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3102691-416D-409A-8C51-1789EE8214F8}"/>
                </a:ext>
              </a:extLst>
            </p:cNvPr>
            <p:cNvSpPr/>
            <p:nvPr/>
          </p:nvSpPr>
          <p:spPr>
            <a:xfrm>
              <a:off x="1211984" y="3326843"/>
              <a:ext cx="2594906" cy="48519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4C5C23A-02F0-46A6-B496-321A8662F820}"/>
                </a:ext>
              </a:extLst>
            </p:cNvPr>
            <p:cNvSpPr/>
            <p:nvPr/>
          </p:nvSpPr>
          <p:spPr>
            <a:xfrm>
              <a:off x="126797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1</a:t>
              </a:r>
              <a:endParaRPr lang="en-US" sz="2000" b="1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082D16F9-1092-437C-A36D-CEBDA91FDF00}"/>
                </a:ext>
              </a:extLst>
            </p:cNvPr>
            <p:cNvSpPr/>
            <p:nvPr/>
          </p:nvSpPr>
          <p:spPr>
            <a:xfrm>
              <a:off x="1771819" y="3396850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2</a:t>
              </a:r>
              <a:endParaRPr lang="en-US" sz="2000" b="1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B0B0F0D-809A-4901-9411-EE65145AE71D}"/>
                </a:ext>
              </a:extLst>
            </p:cNvPr>
            <p:cNvSpPr/>
            <p:nvPr/>
          </p:nvSpPr>
          <p:spPr>
            <a:xfrm>
              <a:off x="2285001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3</a:t>
              </a:r>
              <a:endParaRPr lang="en-US" sz="2000" b="1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4A97E9B-B615-4737-A41A-BC2659FF6AB7}"/>
                </a:ext>
              </a:extLst>
            </p:cNvPr>
            <p:cNvSpPr/>
            <p:nvPr/>
          </p:nvSpPr>
          <p:spPr>
            <a:xfrm>
              <a:off x="2788860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4</a:t>
              </a:r>
              <a:endParaRPr lang="en-US" sz="2000" b="1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780D02D-63BA-401D-A547-AE91217A4F59}"/>
                </a:ext>
              </a:extLst>
            </p:cNvPr>
            <p:cNvSpPr/>
            <p:nvPr/>
          </p:nvSpPr>
          <p:spPr>
            <a:xfrm>
              <a:off x="3292705" y="3396851"/>
              <a:ext cx="467526" cy="345175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…</a:t>
              </a:r>
              <a:endParaRPr lang="en-US" sz="2000" b="1"/>
            </a:p>
          </p:txBody>
        </p:sp>
      </p:grpSp>
      <p:pic>
        <p:nvPicPr>
          <p:cNvPr id="1026" name="Picture 2" descr="How I build a classification model with R | by Martin Decombarieu | Towards  Data Science">
            <a:extLst>
              <a:ext uri="{FF2B5EF4-FFF2-40B4-BE49-F238E27FC236}">
                <a16:creationId xmlns:a16="http://schemas.microsoft.com/office/drawing/2014/main" id="{3A329DBB-AF63-4386-AC45-F34F5D8C5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982" y="3196364"/>
            <a:ext cx="2594907" cy="19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7C7104B9-25D0-4BDE-9FB2-E7695A3FCEE5}"/>
              </a:ext>
            </a:extLst>
          </p:cNvPr>
          <p:cNvSpPr/>
          <p:nvPr/>
        </p:nvSpPr>
        <p:spPr>
          <a:xfrm>
            <a:off x="237879" y="2432492"/>
            <a:ext cx="565608" cy="4524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25F0AA6-C3C1-4BF5-B137-EE650DA1A6FC}"/>
              </a:ext>
            </a:extLst>
          </p:cNvPr>
          <p:cNvSpPr/>
          <p:nvPr/>
        </p:nvSpPr>
        <p:spPr>
          <a:xfrm>
            <a:off x="4093253" y="2422689"/>
            <a:ext cx="565608" cy="4524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A78C4B5-64A2-4246-9DCE-E68F4C387FE0}"/>
              </a:ext>
            </a:extLst>
          </p:cNvPr>
          <p:cNvSpPr/>
          <p:nvPr/>
        </p:nvSpPr>
        <p:spPr>
          <a:xfrm>
            <a:off x="7948627" y="2429798"/>
            <a:ext cx="565608" cy="45248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6</a:t>
            </a:r>
          </a:p>
        </p:txBody>
      </p:sp>
      <p:pic>
        <p:nvPicPr>
          <p:cNvPr id="6" name="Picture 2" descr="Python visual decision tree [Matplotlib/Graphviz]">
            <a:extLst>
              <a:ext uri="{FF2B5EF4-FFF2-40B4-BE49-F238E27FC236}">
                <a16:creationId xmlns:a16="http://schemas.microsoft.com/office/drawing/2014/main" id="{D9BB5DE2-4567-4388-8643-57581AA2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00" y="4665422"/>
            <a:ext cx="2192578" cy="219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A84DBC-69A5-4383-AD16-DCDE28161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43" y="3799287"/>
            <a:ext cx="4085897" cy="17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76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AccentBoxVTI</vt:lpstr>
      <vt:lpstr>MGMT 59000 AUD   Craigslist Consulting Project</vt:lpstr>
      <vt:lpstr>Team NLP Therapy -</vt:lpstr>
      <vt:lpstr>Background</vt:lpstr>
      <vt:lpstr>Business Problem</vt:lpstr>
      <vt:lpstr>There are no tags or filtration that can be applied to find specific items of choice.</vt:lpstr>
      <vt:lpstr> Current State of advertisement </vt:lpstr>
      <vt:lpstr>Our remedial plan</vt:lpstr>
      <vt:lpstr>Data Analysis</vt:lpstr>
      <vt:lpstr>Data Analysis</vt:lpstr>
      <vt:lpstr>Classification Process</vt:lpstr>
      <vt:lpstr>Validation</vt:lpstr>
      <vt:lpstr>Value add for Business</vt:lpstr>
      <vt:lpstr>Conclusion and Future Scope</vt:lpstr>
      <vt:lpstr>PowerPoint Presentation</vt:lpstr>
      <vt:lpstr>PowerPoint Presentation</vt:lpstr>
      <vt:lpstr>Most of the labeled ads are Tables or Chairs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MGMT 59000 AUD    Craigslist Platform Improvement  Project </dc:title>
  <dc:creator>Rossi, Laura Agustina</dc:creator>
  <cp:revision>1</cp:revision>
  <dcterms:created xsi:type="dcterms:W3CDTF">2021-04-19T22:06:26Z</dcterms:created>
  <dcterms:modified xsi:type="dcterms:W3CDTF">2021-12-08T20:02:28Z</dcterms:modified>
</cp:coreProperties>
</file>